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7" r:id="rId6"/>
    <p:sldId id="269" r:id="rId7"/>
    <p:sldId id="270" r:id="rId8"/>
    <p:sldId id="271" r:id="rId9"/>
    <p:sldId id="272" r:id="rId10"/>
    <p:sldId id="273" r:id="rId11"/>
    <p:sldId id="274" r:id="rId12"/>
    <p:sldId id="268" r:id="rId13"/>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4" autoAdjust="0"/>
    <p:restoredTop sz="89282" autoAdjust="0"/>
  </p:normalViewPr>
  <p:slideViewPr>
    <p:cSldViewPr snapToGrid="0" showGuides="1">
      <p:cViewPr varScale="1">
        <p:scale>
          <a:sx n="88" d="100"/>
          <a:sy n="88" d="100"/>
        </p:scale>
        <p:origin x="114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2021/2/7</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eiryo UI" panose="020B0604030504040204" pitchFamily="50" charset="-128"/>
                <a:ea typeface="Meiryo UI" panose="020B0604030504040204" pitchFamily="50" charset="-128"/>
              </a:defRPr>
            </a:lvl1pPr>
          </a:lstStyle>
          <a:p>
            <a:fld id="{D15133AB-7960-41BA-914E-9F16E0AD760B}" type="datetime1">
              <a:rPr lang="ja-JP" altLang="en-US" smtClean="0"/>
              <a:pPr/>
              <a:t>2021/2/7</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pPr algn="r"/>
            <a:fld id="{0A3C37BE-C303-496D-B5CD-85F2937540FC}" type="slidenum">
              <a:rPr lang="en-US" altLang="ja-JP" smtClean="0"/>
              <a:pPr algn="r"/>
              <a:t>‹#›</a:t>
            </a:fld>
            <a:endParaRPr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a:t>
            </a:fld>
            <a:endParaRPr lang="ja-JP" altLang="en-US" dirty="0"/>
          </a:p>
        </p:txBody>
      </p:sp>
    </p:spTree>
    <p:extLst>
      <p:ext uri="{BB962C8B-B14F-4D97-AF65-F5344CB8AC3E}">
        <p14:creationId xmlns:p14="http://schemas.microsoft.com/office/powerpoint/2010/main" val="131614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a:t>
            </a:fld>
            <a:endParaRPr lang="ja-JP" altLang="en-US" dirty="0"/>
          </a:p>
        </p:txBody>
      </p:sp>
    </p:spTree>
    <p:extLst>
      <p:ext uri="{BB962C8B-B14F-4D97-AF65-F5344CB8AC3E}">
        <p14:creationId xmlns:p14="http://schemas.microsoft.com/office/powerpoint/2010/main" val="87225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altLang="ja-JP" sz="1200" b="0" i="0" u="none" strike="noStrike" kern="1200" cap="none" spc="0" normalizeH="0" baseline="0" noProof="0" smtClean="0">
                <a:ln>
                  <a:noFill/>
                </a:ln>
                <a:solidFill>
                  <a:srgbClr val="514843"/>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dirty="0">
              <a:ln>
                <a:noFill/>
              </a:ln>
              <a:solidFill>
                <a:srgbClr val="514843"/>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319898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22D0B8-DB5E-4A59-8E0B-19211B500AAA}" type="datetime1">
              <a:rPr lang="ja-JP" altLang="en-US" smtClean="0"/>
              <a:pPr/>
              <a:t>2021/2/7</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pic>
        <p:nvPicPr>
          <p:cNvPr id="11" name="図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図プレースホルダー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B9A22D8E-5C9B-414A-BCE6-D0C423CED96E}" type="datetime1">
              <a:rPr lang="ja-JP" altLang="en-US" smtClean="0"/>
              <a:pPr/>
              <a:t>2021/2/7</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F17C54CF-F3AC-47BD-A264-ED4986E1868B}" type="datetime1">
              <a:rPr lang="ja-JP" altLang="en-US" smtClean="0"/>
              <a:pPr/>
              <a:t>2021/2/7</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72600" y="365125"/>
            <a:ext cx="1714500" cy="5811838"/>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04900" y="365125"/>
            <a:ext cx="8098896" cy="5811838"/>
          </a:xfrm>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D2EA0A99-9C92-4E04-94CF-79DE0E5F4BBE}" type="datetime1">
              <a:rPr lang="ja-JP" altLang="en-US" smtClean="0"/>
              <a:pPr/>
              <a:t>2021/2/7</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grpSp>
        <p:nvGrpSpPr>
          <p:cNvPr id="7" name="グループ 6"/>
          <p:cNvGrpSpPr/>
          <p:nvPr/>
        </p:nvGrpSpPr>
        <p:grpSpPr>
          <a:xfrm rot="5400000">
            <a:off x="6514047" y="3228843"/>
            <a:ext cx="5632704" cy="84403"/>
            <a:chOff x="1073150" y="1219201"/>
            <a:chExt cx="10058400" cy="63125"/>
          </a:xfrm>
        </p:grpSpPr>
        <p:cxnSp>
          <p:nvCxnSpPr>
            <p:cNvPr id="8"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12473E14-5140-4472-AFB7-E31D03AF4769}" type="datetime1">
              <a:rPr lang="ja-JP" altLang="en-US" smtClean="0"/>
              <a:pPr/>
              <a:t>2021/2/7</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13" name="グループ 12"/>
          <p:cNvGrpSpPr/>
          <p:nvPr/>
        </p:nvGrpSpPr>
        <p:grpSpPr>
          <a:xfrm rot="10800000">
            <a:off x="0" y="5645510"/>
            <a:ext cx="12192000" cy="63125"/>
            <a:chOff x="507492" y="1501519"/>
            <a:chExt cx="8129016" cy="63125"/>
          </a:xfrm>
        </p:grpSpPr>
        <p:cxnSp>
          <p:nvCxnSpPr>
            <p:cNvPr id="17" name="直線コネク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グループ 13"/>
          <p:cNvGrpSpPr/>
          <p:nvPr/>
        </p:nvGrpSpPr>
        <p:grpSpPr>
          <a:xfrm>
            <a:off x="0" y="1143000"/>
            <a:ext cx="12192000" cy="63125"/>
            <a:chOff x="507492" y="1501519"/>
            <a:chExt cx="8129016" cy="63125"/>
          </a:xfrm>
        </p:grpSpPr>
        <p:cxnSp>
          <p:nvCxnSpPr>
            <p:cNvPr id="15" name="直線コネク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573405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pic>
        <p:nvPicPr>
          <p:cNvPr id="10" name="画像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図プレースホルダー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9" name="操作方法のテキスト"/>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ja-JP" altLang="en-US" sz="1200" b="1" i="1" noProof="0" dirty="0">
                <a:latin typeface="Meiryo UI" panose="020B0604030504040204" pitchFamily="50" charset="-128"/>
                <a:ea typeface="Meiryo UI" panose="020B0604030504040204" pitchFamily="50" charset="-128"/>
                <a:cs typeface="Arial" pitchFamily="34" charset="0"/>
              </a:rPr>
              <a:t>注</a:t>
            </a:r>
            <a:r>
              <a:rPr lang="en-US" altLang="ja-JP" sz="1200" b="1" i="1" noProof="0" dirty="0">
                <a:latin typeface="Meiryo UI" panose="020B0604030504040204" pitchFamily="50" charset="-128"/>
                <a:ea typeface="Meiryo UI" panose="020B0604030504040204" pitchFamily="50" charset="-128"/>
                <a:cs typeface="Arial" pitchFamily="34" charset="0"/>
              </a:rPr>
              <a:t>:</a:t>
            </a:r>
          </a:p>
          <a:p>
            <a:pPr rtl="0"/>
            <a:r>
              <a:rPr lang="ja-JP" altLang="en-US" sz="1200" i="1" noProof="0" dirty="0">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8" name="グループ 7"/>
          <p:cNvGrpSpPr/>
          <p:nvPr/>
        </p:nvGrpSpPr>
        <p:grpSpPr>
          <a:xfrm>
            <a:off x="0" y="2514600"/>
            <a:ext cx="12192000" cy="3194035"/>
            <a:chOff x="647402" y="2514600"/>
            <a:chExt cx="10838688" cy="3194035"/>
          </a:xfrm>
        </p:grpSpPr>
        <p:grpSp>
          <p:nvGrpSpPr>
            <p:cNvPr id="9" name="グループ 8"/>
            <p:cNvGrpSpPr/>
            <p:nvPr/>
          </p:nvGrpSpPr>
          <p:grpSpPr>
            <a:xfrm>
              <a:off x="647402" y="2514600"/>
              <a:ext cx="10838688" cy="63125"/>
              <a:chOff x="507492" y="1501519"/>
              <a:chExt cx="8129016" cy="63125"/>
            </a:xfrm>
          </p:grpSpPr>
          <p:cxnSp>
            <p:nvCxnSpPr>
              <p:cNvPr id="14" name="直線​​コネク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長方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11" name="グループ 10"/>
            <p:cNvGrpSpPr/>
            <p:nvPr/>
          </p:nvGrpSpPr>
          <p:grpSpPr>
            <a:xfrm rot="10800000">
              <a:off x="647402" y="5645510"/>
              <a:ext cx="10838688" cy="63125"/>
              <a:chOff x="507492" y="1501519"/>
              <a:chExt cx="8129016" cy="63125"/>
            </a:xfrm>
          </p:grpSpPr>
          <p:cxnSp>
            <p:nvCxnSpPr>
              <p:cNvPr id="12" name="直線​​コネク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91564474-8C31-4E3C-B359-35FAB1256BAD}" type="datetime1">
              <a:rPr lang="ja-JP" altLang="en-US" smtClean="0"/>
              <a:pPr/>
              <a:t>2021/2/7</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pic>
        <p:nvPicPr>
          <p:cNvPr id="7"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vl1pPr>
          </a:lstStyle>
          <a:p>
            <a:fld id="{B2D36521-3AF6-431A-A06D-F9E579EE8B08}" type="datetime1">
              <a:rPr lang="ja-JP" altLang="en-US" smtClean="0"/>
              <a:pPr/>
              <a:t>2021/2/7</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0490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6611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vl1pPr>
          </a:lstStyle>
          <a:p>
            <a:fld id="{891EEB67-7C0C-4347-97FC-5242520E53FF}" type="datetime1">
              <a:rPr lang="ja-JP" altLang="en-US" smtClean="0"/>
              <a:pPr/>
              <a:t>2021/2/7</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vl1pPr>
          </a:lstStyle>
          <a:p>
            <a:fld id="{F1A54D9A-579A-43E4-AA92-247F078523E2}" type="datetime1">
              <a:rPr lang="ja-JP" altLang="en-US" smtClean="0"/>
              <a:pPr/>
              <a:t>2021/2/7</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8394D5DF-F973-4A28-BE99-51E1B37DE461}" type="datetime1">
              <a:rPr lang="ja-JP" altLang="en-US" smtClean="0"/>
              <a:pPr/>
              <a:t>2021/2/7</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D945B7C2-4E6A-436C-A324-53B9F5E3A2D9}" type="datetime1">
              <a:rPr lang="ja-JP" altLang="en-US" smtClean="0"/>
              <a:pPr/>
              <a:t>2021/2/7</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5" rtl="0"/>
            <a:r>
              <a:rPr lang="ja-JP" altLang="en-US" noProof="0" dirty="0"/>
              <a:t>第 </a:t>
            </a:r>
            <a:r>
              <a:rPr lang="en-US" altLang="ja-JP" noProof="0" dirty="0"/>
              <a:t>6 </a:t>
            </a:r>
            <a:r>
              <a:rPr lang="ja-JP" altLang="en-US" noProof="0" dirty="0"/>
              <a:t>レベル</a:t>
            </a:r>
          </a:p>
          <a:p>
            <a:pPr lvl="6" rtl="0"/>
            <a:r>
              <a:rPr lang="ja-JP" altLang="en-US" noProof="0" dirty="0"/>
              <a:t>第 </a:t>
            </a:r>
            <a:r>
              <a:rPr lang="en-US" altLang="ja-JP" noProof="0" dirty="0"/>
              <a:t>7 </a:t>
            </a:r>
            <a:r>
              <a:rPr lang="ja-JP" altLang="en-US" noProof="0" dirty="0"/>
              <a:t>レベル</a:t>
            </a:r>
          </a:p>
          <a:p>
            <a:pPr lvl="7" rtl="0"/>
            <a:r>
              <a:rPr lang="ja-JP" altLang="en-US" noProof="0" dirty="0"/>
              <a:t>第 </a:t>
            </a:r>
            <a:r>
              <a:rPr lang="en-US" altLang="ja-JP" noProof="0" dirty="0"/>
              <a:t>8 </a:t>
            </a:r>
            <a:r>
              <a:rPr lang="ja-JP" altLang="en-US" noProof="0" dirty="0"/>
              <a:t>レベル</a:t>
            </a:r>
          </a:p>
          <a:p>
            <a:pPr lvl="8" rtl="0"/>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fld id="{AF4D288C-CF44-4932-AFE2-B1F79EA91A8C}" type="datetime1">
              <a:rPr lang="ja-JP" altLang="en-US" smtClean="0"/>
              <a:pPr/>
              <a:t>2021/2/7</a:t>
            </a:fld>
            <a:endParaRPr lang="ja-JP" altLang="en-US" dirty="0"/>
          </a:p>
        </p:txBody>
      </p:sp>
      <p:sp>
        <p:nvSpPr>
          <p:cNvPr id="5" name="フッター プレースホルダー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grpSp>
        <p:nvGrpSpPr>
          <p:cNvPr id="15" name="グループ 14"/>
          <p:cNvGrpSpPr/>
          <p:nvPr/>
        </p:nvGrpSpPr>
        <p:grpSpPr>
          <a:xfrm>
            <a:off x="1103376" y="1219201"/>
            <a:ext cx="9985248" cy="84403"/>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kumimoji="1" sz="1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67781" y="2292094"/>
            <a:ext cx="6813282" cy="2219691"/>
          </a:xfrm>
        </p:spPr>
        <p:txBody>
          <a:bodyPr rtlCol="0" anchor="ctr">
            <a:normAutofit/>
          </a:bodyPr>
          <a:lstStyle/>
          <a:p>
            <a:pPr rtl="0"/>
            <a:r>
              <a:rPr lang="ja-JP" altLang="en-US" dirty="0">
                <a:latin typeface="Meiryo UI" panose="020B0604030504040204" pitchFamily="50" charset="-128"/>
                <a:ea typeface="Meiryo UI" panose="020B0604030504040204" pitchFamily="50" charset="-128"/>
              </a:rPr>
              <a:t>令和３年横浜市立大学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グランドホッケー部八景会総会</a:t>
            </a:r>
          </a:p>
        </p:txBody>
      </p:sp>
      <p:sp>
        <p:nvSpPr>
          <p:cNvPr id="7" name="サブタイトル 6"/>
          <p:cNvSpPr>
            <a:spLocks noGrp="1"/>
          </p:cNvSpPr>
          <p:nvPr>
            <p:ph type="subTitle" idx="1"/>
          </p:nvPr>
        </p:nvSpPr>
        <p:spPr>
          <a:xfrm>
            <a:off x="167781" y="4262718"/>
            <a:ext cx="6671169" cy="1204631"/>
          </a:xfrm>
        </p:spPr>
        <p:txBody>
          <a:bodyPr rtlCol="0">
            <a:noAutofit/>
          </a:bodyPr>
          <a:lstStyle/>
          <a:p>
            <a:pPr rtl="0"/>
            <a:r>
              <a:rPr lang="ja-JP" altLang="en-US" sz="2000" dirty="0">
                <a:latin typeface="Meiryo UI" panose="020B0604030504040204" pitchFamily="50" charset="-128"/>
                <a:ea typeface="Meiryo UI" panose="020B0604030504040204" pitchFamily="50" charset="-128"/>
              </a:rPr>
              <a:t>ご出席ありがとうございます。会議中は発言者以外は「ミュート（画面下のマイク印に斜め線の状態）」にしていただきますようお願いいたします。ご発言の場合は画面下の「参加者」をクリックし、次の画面にある「手を挙げる」をクリックし、ミュート解除で発言してください。</a:t>
            </a:r>
          </a:p>
        </p:txBody>
      </p:sp>
      <p:pic>
        <p:nvPicPr>
          <p:cNvPr id="4" name="図プレースホルダー 3" descr="テーブルの上の開かれた本と、背景のぼやけた本棚" title="サンプルの図"/>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03382" y="295712"/>
            <a:ext cx="9980682" cy="780176"/>
          </a:xfrm>
        </p:spPr>
        <p:txBody>
          <a:bodyPr rtlCol="0">
            <a:normAutofit fontScale="90000"/>
          </a:bodyPr>
          <a:lstStyle/>
          <a:p>
            <a:pPr rtl="0"/>
            <a:r>
              <a:rPr lang="ja-JP" altLang="en-US" sz="2400" dirty="0">
                <a:latin typeface="Meiryo UI" panose="020B0604030504040204" pitchFamily="50" charset="-128"/>
                <a:ea typeface="Meiryo UI" panose="020B0604030504040204" pitchFamily="50" charset="-128"/>
              </a:rPr>
              <a:t>令和３年横浜市立大学グランドホッケー部八景会総会式次第</a:t>
            </a:r>
            <a:r>
              <a:rPr lang="ja-JP" altLang="en-US" sz="2200" dirty="0">
                <a:latin typeface="Meiryo UI" panose="020B0604030504040204" pitchFamily="50" charset="-128"/>
                <a:ea typeface="Meiryo UI" panose="020B0604030504040204" pitchFamily="50" charset="-128"/>
              </a:rPr>
              <a:t>　　　令和３年２月１３日</a:t>
            </a:r>
            <a:br>
              <a:rPr lang="ja-JP" altLang="en-US"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14" name="コンテンツ プレースホルダー 13"/>
          <p:cNvSpPr>
            <a:spLocks noGrp="1"/>
          </p:cNvSpPr>
          <p:nvPr>
            <p:ph idx="1"/>
          </p:nvPr>
        </p:nvSpPr>
        <p:spPr/>
        <p:txBody>
          <a:bodyPr rtlCol="0">
            <a:normAutofit fontScale="92500" lnSpcReduction="10000"/>
          </a:bodyPr>
          <a:lstStyle/>
          <a:p>
            <a:pPr marL="342900" lvl="0" indent="-342900" algn="l">
              <a:buFont typeface="+mj-cs"/>
              <a:buAutoNum type="arabicDbPlain"/>
            </a:pPr>
            <a:r>
              <a:rPr lang="ja-JP" altLang="ja-JP" sz="2000" kern="100" dirty="0">
                <a:effectLst/>
                <a:cs typeface="Times New Roman" panose="02020603050405020304" pitchFamily="18" charset="0"/>
              </a:rPr>
              <a:t>開会宣言</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八景会令和２年活動報告</a:t>
            </a:r>
            <a:endParaRPr lang="ja-JP" altLang="ja-JP" sz="1600" kern="100" dirty="0">
              <a:effectLst/>
              <a:cs typeface="Times New Roman" panose="02020603050405020304" pitchFamily="18" charset="0"/>
            </a:endParaRPr>
          </a:p>
          <a:p>
            <a:pPr marL="342900" lvl="0" indent="-342900" algn="just">
              <a:buFont typeface="+mj-cs"/>
              <a:buAutoNum type="arabicDbPlain"/>
            </a:pPr>
            <a:r>
              <a:rPr lang="ja-JP" altLang="ja-JP" sz="2000" kern="100" dirty="0">
                <a:effectLst/>
                <a:cs typeface="Times New Roman" panose="02020603050405020304" pitchFamily="18" charset="0"/>
              </a:rPr>
              <a:t>八景会令和３年活動計画</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令和２年八景会決算（監査報告書）</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令和３年八景会予算</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新旧主将挨拶</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卒業生紹介および記念品贈呈報告</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その他</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会長挨拶</a:t>
            </a:r>
            <a:endParaRPr lang="ja-JP" altLang="ja-JP" sz="1600" kern="100" dirty="0">
              <a:effectLst/>
              <a:cs typeface="Times New Roman" panose="02020603050405020304" pitchFamily="18" charset="0"/>
            </a:endParaRPr>
          </a:p>
          <a:p>
            <a:pPr marL="0" indent="0" algn="l">
              <a:buNone/>
            </a:pPr>
            <a:r>
              <a:rPr lang="ja-JP" altLang="ja-JP" sz="2000" kern="100" dirty="0">
                <a:effectLst/>
                <a:cs typeface="Times New Roman" panose="02020603050405020304" pitchFamily="18" charset="0"/>
              </a:rPr>
              <a:t>　　以上</a:t>
            </a:r>
            <a:endParaRPr lang="ja-JP" altLang="ja-JP" sz="1600" kern="100" dirty="0">
              <a:effectLst/>
              <a:cs typeface="Times New Roman" panose="02020603050405020304" pitchFamily="18" charset="0"/>
            </a:endParaRPr>
          </a:p>
          <a:p>
            <a:pPr marL="0" indent="0" rtl="0">
              <a:buNone/>
            </a:pP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0E70C5-BB62-4A49-95C7-243A653D2B93}"/>
              </a:ext>
            </a:extLst>
          </p:cNvPr>
          <p:cNvSpPr txBox="1"/>
          <p:nvPr/>
        </p:nvSpPr>
        <p:spPr>
          <a:xfrm>
            <a:off x="666938" y="271604"/>
            <a:ext cx="11525062" cy="610936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　　　　　　　　　　　　　　　　　　　　　　　　　　　八景会令和２年活動報告</a:t>
            </a:r>
            <a:endParaRPr kumimoji="1" lang="en-US" altLang="ja-JP" sz="1300" dirty="0">
              <a:latin typeface="Meiryo UI" panose="020B0604030504040204" pitchFamily="50" charset="-128"/>
              <a:ea typeface="Meiryo UI" panose="020B0604030504040204" pitchFamily="50" charset="-128"/>
            </a:endParaRPr>
          </a:p>
          <a:p>
            <a:endParaRPr kumimoji="1" lang="ja-JP" altLang="en-US"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１．八景会総会</a:t>
            </a:r>
          </a:p>
          <a:p>
            <a:r>
              <a:rPr kumimoji="1" lang="ja-JP" altLang="en-US" sz="1300" dirty="0">
                <a:latin typeface="Meiryo UI" panose="020B0604030504040204" pitchFamily="50" charset="-128"/>
                <a:ea typeface="Meiryo UI" panose="020B0604030504040204" pitchFamily="50" charset="-128"/>
              </a:rPr>
              <a:t>　　　２月８日、市大でシーガルセンターにて、平成３１年・令和元年活動報告及び決算、令和２年活動計画案及び予算案とも承認された。総会終了後、懇</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親会を行い会員間の交流と情報交換ができた。なお、その後新型コロナの蔓延・緊急事態宣言により活動に大きな影響を及ぼした。</a:t>
            </a:r>
          </a:p>
          <a:p>
            <a:r>
              <a:rPr kumimoji="1" lang="ja-JP" altLang="en-US" sz="1300" dirty="0">
                <a:latin typeface="Meiryo UI" panose="020B0604030504040204" pitchFamily="50" charset="-128"/>
                <a:ea typeface="Meiryo UI" panose="020B0604030504040204" pitchFamily="50" charset="-128"/>
              </a:rPr>
              <a:t>２．現役活動支援</a:t>
            </a:r>
          </a:p>
          <a:p>
            <a:r>
              <a:rPr kumimoji="1" lang="ja-JP" altLang="en-US" sz="1300" dirty="0">
                <a:latin typeface="Meiryo UI" panose="020B0604030504040204" pitchFamily="50" charset="-128"/>
                <a:ea typeface="Meiryo UI" panose="020B0604030504040204" pitchFamily="50" charset="-128"/>
              </a:rPr>
              <a:t>　　　①支援金授与</a:t>
            </a:r>
          </a:p>
          <a:p>
            <a:r>
              <a:rPr kumimoji="1" lang="ja-JP" altLang="en-US" sz="1300" dirty="0">
                <a:latin typeface="Meiryo UI" panose="020B0604030504040204" pitchFamily="50" charset="-128"/>
                <a:ea typeface="Meiryo UI" panose="020B0604030504040204" pitchFamily="50" charset="-128"/>
              </a:rPr>
              <a:t>　　　　 八景会から、本年は男子部・女子部ともに１４０千円の支援金を贈った。</a:t>
            </a:r>
          </a:p>
          <a:p>
            <a:r>
              <a:rPr kumimoji="1" lang="ja-JP" altLang="en-US" sz="1300" dirty="0">
                <a:latin typeface="Meiryo UI" panose="020B0604030504040204" pitchFamily="50" charset="-128"/>
                <a:ea typeface="Meiryo UI" panose="020B0604030504040204" pitchFamily="50" charset="-128"/>
              </a:rPr>
              <a:t>      ②</a:t>
            </a:r>
            <a:r>
              <a:rPr kumimoji="1" lang="en-US" altLang="ja-JP" sz="1300" dirty="0">
                <a:latin typeface="Meiryo UI" panose="020B0604030504040204" pitchFamily="50" charset="-128"/>
                <a:ea typeface="Meiryo UI" panose="020B0604030504040204" pitchFamily="50" charset="-128"/>
              </a:rPr>
              <a:t>OB</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OG</a:t>
            </a:r>
            <a:r>
              <a:rPr kumimoji="1" lang="ja-JP" altLang="en-US" sz="1300" dirty="0">
                <a:latin typeface="Meiryo UI" panose="020B0604030504040204" pitchFamily="50" charset="-128"/>
                <a:ea typeface="Meiryo UI" panose="020B0604030504040204" pitchFamily="50" charset="-128"/>
              </a:rPr>
              <a:t>戦</a:t>
            </a:r>
          </a:p>
          <a:p>
            <a:r>
              <a:rPr kumimoji="1" lang="ja-JP" altLang="en-US" sz="1300" dirty="0">
                <a:latin typeface="Meiryo UI" panose="020B0604030504040204" pitchFamily="50" charset="-128"/>
                <a:ea typeface="Meiryo UI" panose="020B0604030504040204" pitchFamily="50" charset="-128"/>
              </a:rPr>
              <a:t>        ２月８日におこなった。グランドまでにレンタカーの利用によりＯＢ・ＯＧには好評であった</a:t>
            </a:r>
          </a:p>
          <a:p>
            <a:r>
              <a:rPr kumimoji="1" lang="ja-JP" altLang="en-US" sz="1300" dirty="0">
                <a:latin typeface="Meiryo UI" panose="020B0604030504040204" pitchFamily="50" charset="-128"/>
                <a:ea typeface="Meiryo UI" panose="020B0604030504040204" pitchFamily="50" charset="-128"/>
              </a:rPr>
              <a:t>      ③春季・秋季リーグ戦への応援</a:t>
            </a:r>
          </a:p>
          <a:p>
            <a:r>
              <a:rPr kumimoji="1" lang="ja-JP" altLang="en-US" sz="1300" dirty="0">
                <a:latin typeface="Meiryo UI" panose="020B0604030504040204" pitchFamily="50" charset="-128"/>
                <a:ea typeface="Meiryo UI" panose="020B0604030504040204" pitchFamily="50" charset="-128"/>
              </a:rPr>
              <a:t>         春季リーグ戦は中止、秋季リーグ戦は無観客で行われた。</a:t>
            </a:r>
          </a:p>
          <a:p>
            <a:r>
              <a:rPr kumimoji="1" lang="ja-JP" altLang="en-US" sz="1300" dirty="0">
                <a:latin typeface="Meiryo UI" panose="020B0604030504040204" pitchFamily="50" charset="-128"/>
                <a:ea typeface="Meiryo UI" panose="020B0604030504040204" pitchFamily="50" charset="-128"/>
              </a:rPr>
              <a:t>      ④合宿・土曜練習への参加</a:t>
            </a:r>
          </a:p>
          <a:p>
            <a:r>
              <a:rPr kumimoji="1" lang="ja-JP" altLang="en-US" sz="1300" dirty="0">
                <a:latin typeface="Meiryo UI" panose="020B0604030504040204" pitchFamily="50" charset="-128"/>
                <a:ea typeface="Meiryo UI" panose="020B0604030504040204" pitchFamily="50" charset="-128"/>
              </a:rPr>
              <a:t>         若手</a:t>
            </a:r>
            <a:r>
              <a:rPr kumimoji="1" lang="en-US" altLang="ja-JP" sz="1300" dirty="0">
                <a:latin typeface="Meiryo UI" panose="020B0604030504040204" pitchFamily="50" charset="-128"/>
                <a:ea typeface="Meiryo UI" panose="020B0604030504040204" pitchFamily="50" charset="-128"/>
              </a:rPr>
              <a:t>OB</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OG</a:t>
            </a:r>
            <a:r>
              <a:rPr kumimoji="1" lang="ja-JP" altLang="en-US" sz="1300" dirty="0">
                <a:latin typeface="Meiryo UI" panose="020B0604030504040204" pitchFamily="50" charset="-128"/>
                <a:ea typeface="Meiryo UI" panose="020B0604030504040204" pitchFamily="50" charset="-128"/>
              </a:rPr>
              <a:t>中心となって指導した。</a:t>
            </a:r>
          </a:p>
          <a:p>
            <a:r>
              <a:rPr kumimoji="1" lang="ja-JP" altLang="en-US" sz="1300" dirty="0">
                <a:latin typeface="Meiryo UI" panose="020B0604030504040204" pitchFamily="50" charset="-128"/>
                <a:ea typeface="Meiryo UI" panose="020B0604030504040204" pitchFamily="50" charset="-128"/>
              </a:rPr>
              <a:t>      ⑤指導者育成</a:t>
            </a:r>
          </a:p>
          <a:p>
            <a:r>
              <a:rPr kumimoji="1" lang="ja-JP" altLang="en-US" sz="1300" dirty="0">
                <a:latin typeface="Meiryo UI" panose="020B0604030504040204" pitchFamily="50" charset="-128"/>
                <a:ea typeface="Meiryo UI" panose="020B0604030504040204" pitchFamily="50" charset="-128"/>
              </a:rPr>
              <a:t>　　   　公認スポーツ指導者資格取得の支援については、本年度は該当者がなかった。</a:t>
            </a:r>
          </a:p>
          <a:p>
            <a:r>
              <a:rPr kumimoji="1" lang="ja-JP" altLang="en-US" sz="1300" dirty="0">
                <a:latin typeface="Meiryo UI" panose="020B0604030504040204" pitchFamily="50" charset="-128"/>
                <a:ea typeface="Meiryo UI" panose="020B0604030504040204" pitchFamily="50" charset="-128"/>
              </a:rPr>
              <a:t>３．親睦事業</a:t>
            </a:r>
          </a:p>
          <a:p>
            <a:r>
              <a:rPr kumimoji="1" lang="ja-JP" altLang="en-US" sz="1300" dirty="0">
                <a:latin typeface="Meiryo UI" panose="020B0604030504040204" pitchFamily="50" charset="-128"/>
                <a:ea typeface="Meiryo UI" panose="020B0604030504040204" pitchFamily="50" charset="-128"/>
              </a:rPr>
              <a:t>      ①新年会</a:t>
            </a:r>
          </a:p>
          <a:p>
            <a:r>
              <a:rPr kumimoji="1" lang="ja-JP" altLang="en-US" sz="1300" dirty="0">
                <a:latin typeface="Meiryo UI" panose="020B0604030504040204" pitchFamily="50" charset="-128"/>
                <a:ea typeface="Meiryo UI" panose="020B0604030504040204" pitchFamily="50" charset="-128"/>
              </a:rPr>
              <a:t>         新年会は令和の大総会（２月８日）の懇親会に代わって行った。多数の参加者が参加いただき、有益な交流ができた。</a:t>
            </a:r>
          </a:p>
          <a:p>
            <a:r>
              <a:rPr kumimoji="1" lang="ja-JP" altLang="en-US" sz="1300" dirty="0">
                <a:latin typeface="Meiryo UI" panose="020B0604030504040204" pitchFamily="50" charset="-128"/>
                <a:ea typeface="Meiryo UI" panose="020B0604030504040204" pitchFamily="50" charset="-128"/>
              </a:rPr>
              <a:t>      ②八景会親睦旅行</a:t>
            </a:r>
          </a:p>
          <a:p>
            <a:r>
              <a:rPr kumimoji="1" lang="ja-JP" altLang="en-US" sz="1300" dirty="0">
                <a:latin typeface="Meiryo UI" panose="020B0604030504040204" pitchFamily="50" charset="-128"/>
                <a:ea typeface="Meiryo UI" panose="020B0604030504040204" pitchFamily="50" charset="-128"/>
              </a:rPr>
              <a:t>　       今回は実行できなかった。</a:t>
            </a:r>
          </a:p>
          <a:p>
            <a:r>
              <a:rPr kumimoji="1" lang="ja-JP" altLang="en-US" sz="1300" dirty="0">
                <a:latin typeface="Meiryo UI" panose="020B0604030504040204" pitchFamily="50" charset="-128"/>
                <a:ea typeface="Meiryo UI" panose="020B0604030504040204" pitchFamily="50" charset="-128"/>
              </a:rPr>
              <a:t>４．広報活動</a:t>
            </a:r>
          </a:p>
          <a:p>
            <a:r>
              <a:rPr kumimoji="1" lang="ja-JP" altLang="en-US" sz="1300" dirty="0">
                <a:latin typeface="Meiryo UI" panose="020B0604030504040204" pitchFamily="50" charset="-128"/>
                <a:ea typeface="Meiryo UI" panose="020B0604030504040204" pitchFamily="50" charset="-128"/>
              </a:rPr>
              <a:t>      ①八景会通信の発行</a:t>
            </a:r>
          </a:p>
          <a:p>
            <a:r>
              <a:rPr kumimoji="1" lang="ja-JP" altLang="en-US" sz="1300" dirty="0">
                <a:latin typeface="Meiryo UI" panose="020B0604030504040204" pitchFamily="50" charset="-128"/>
                <a:ea typeface="Meiryo UI" panose="020B0604030504040204" pitchFamily="50" charset="-128"/>
              </a:rPr>
              <a:t>         八景会の会報である八景会通信を考えたが、集まって会議をすることも不可能のため、今回は保留した。</a:t>
            </a:r>
          </a:p>
          <a:p>
            <a:r>
              <a:rPr kumimoji="1" lang="ja-JP" altLang="en-US" sz="1300" dirty="0">
                <a:latin typeface="Meiryo UI" panose="020B0604030504040204" pitchFamily="50" charset="-128"/>
                <a:ea typeface="Meiryo UI" panose="020B0604030504040204" pitchFamily="50" charset="-128"/>
              </a:rPr>
              <a:t>      ②</a:t>
            </a:r>
            <a:r>
              <a:rPr kumimoji="1" lang="en-US" altLang="ja-JP" sz="1300" dirty="0">
                <a:latin typeface="Meiryo UI" panose="020B0604030504040204" pitchFamily="50" charset="-128"/>
                <a:ea typeface="Meiryo UI" panose="020B0604030504040204" pitchFamily="50" charset="-128"/>
              </a:rPr>
              <a:t>SNS</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HP</a:t>
            </a:r>
            <a:r>
              <a:rPr kumimoji="1" lang="ja-JP" altLang="en-US" sz="1300" dirty="0">
                <a:latin typeface="Meiryo UI" panose="020B0604030504040204" pitchFamily="50" charset="-128"/>
                <a:ea typeface="Meiryo UI" panose="020B0604030504040204" pitchFamily="50" charset="-128"/>
              </a:rPr>
              <a:t>を通じての情報発信</a:t>
            </a:r>
          </a:p>
          <a:p>
            <a:r>
              <a:rPr kumimoji="1" lang="ja-JP" altLang="en-US" sz="1300" dirty="0">
                <a:latin typeface="Meiryo UI" panose="020B0604030504040204" pitchFamily="50" charset="-128"/>
                <a:ea typeface="Meiryo UI" panose="020B0604030504040204" pitchFamily="50" charset="-128"/>
              </a:rPr>
              <a:t>         フェイスブック、ホームページを通じ、現役の試合の案内から結果の速報、</a:t>
            </a:r>
            <a:r>
              <a:rPr kumimoji="1" lang="en-US" altLang="ja-JP" sz="1300" dirty="0">
                <a:latin typeface="Meiryo UI" panose="020B0604030504040204" pitchFamily="50" charset="-128"/>
                <a:ea typeface="Meiryo UI" panose="020B0604030504040204" pitchFamily="50" charset="-128"/>
              </a:rPr>
              <a:t>OB</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OG</a:t>
            </a:r>
            <a:r>
              <a:rPr kumimoji="1" lang="ja-JP" altLang="en-US" sz="1300" dirty="0">
                <a:latin typeface="Meiryo UI" panose="020B0604030504040204" pitchFamily="50" charset="-128"/>
                <a:ea typeface="Meiryo UI" panose="020B0604030504040204" pitchFamily="50" charset="-128"/>
              </a:rPr>
              <a:t>戦の案内、役員会の情報等を発信を考えたが、社会情勢のもと十分にで </a:t>
            </a:r>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きなかった。</a:t>
            </a:r>
          </a:p>
          <a:p>
            <a:r>
              <a:rPr kumimoji="1" lang="ja-JP" altLang="en-US" sz="1300" dirty="0">
                <a:latin typeface="Meiryo UI" panose="020B0604030504040204" pitchFamily="50" charset="-128"/>
                <a:ea typeface="Meiryo UI" panose="020B0604030504040204" pitchFamily="50" charset="-128"/>
              </a:rPr>
              <a:t>５．現役卒業生への記念品贈呈</a:t>
            </a:r>
          </a:p>
          <a:p>
            <a:r>
              <a:rPr kumimoji="1" lang="ja-JP" altLang="en-US" sz="1300" dirty="0">
                <a:latin typeface="Meiryo UI" panose="020B0604030504040204" pitchFamily="50" charset="-128"/>
                <a:ea typeface="Meiryo UI" panose="020B0604030504040204" pitchFamily="50" charset="-128"/>
              </a:rPr>
              <a:t>      卒業生に記念品（各人の印鑑）を八景会から贈呈した。</a:t>
            </a:r>
          </a:p>
          <a:p>
            <a:r>
              <a:rPr kumimoji="1" lang="ja-JP" altLang="en-US" sz="1300" dirty="0">
                <a:latin typeface="Meiryo UI" panose="020B0604030504040204" pitchFamily="50" charset="-128"/>
                <a:ea typeface="Meiryo UI" panose="020B0604030504040204" pitchFamily="50" charset="-128"/>
              </a:rPr>
              <a:t>　　　　　　　　　　　　　　　　　　　　　　　　　　　　　　　　　　　　　　　　　　　　　　　　　　　　　　　　　　　　　　　　　　　　　　　　　　　　　　　　　　　　　　　　　　　　　以上</a:t>
            </a:r>
          </a:p>
        </p:txBody>
      </p:sp>
    </p:spTree>
    <p:extLst>
      <p:ext uri="{BB962C8B-B14F-4D97-AF65-F5344CB8AC3E}">
        <p14:creationId xmlns:p14="http://schemas.microsoft.com/office/powerpoint/2010/main" val="407502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73597E-7483-4C62-83DB-ADFE70C660F3}"/>
              </a:ext>
            </a:extLst>
          </p:cNvPr>
          <p:cNvSpPr txBox="1"/>
          <p:nvPr/>
        </p:nvSpPr>
        <p:spPr>
          <a:xfrm>
            <a:off x="657225" y="374317"/>
            <a:ext cx="11039475" cy="610936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八景会令和３年活動計画（案）</a:t>
            </a:r>
          </a:p>
          <a:p>
            <a:endParaRPr kumimoji="1" lang="ja-JP" altLang="en-US"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八景会は令和３年においても、現役への支援と会員相互の親睦を中心に積極的な活動を展開したいが、新型コロナの鎮静化を前提として会員と現役の健康に留意しておこなっていきたい。</a:t>
            </a:r>
          </a:p>
          <a:p>
            <a:r>
              <a:rPr kumimoji="1" lang="ja-JP" altLang="en-US" sz="1300" dirty="0">
                <a:latin typeface="Meiryo UI" panose="020B0604030504040204" pitchFamily="50" charset="-128"/>
                <a:ea typeface="Meiryo UI" panose="020B0604030504040204" pitchFamily="50" charset="-128"/>
              </a:rPr>
              <a:t>具体的には、以下の事項を進めていくこととする。</a:t>
            </a:r>
          </a:p>
          <a:p>
            <a:r>
              <a:rPr kumimoji="1" lang="ja-JP" altLang="en-US" sz="1300" dirty="0">
                <a:latin typeface="Meiryo UI" panose="020B0604030504040204" pitchFamily="50" charset="-128"/>
                <a:ea typeface="Meiryo UI" panose="020B0604030504040204" pitchFamily="50" charset="-128"/>
              </a:rPr>
              <a:t>１．八景会「オンライン」総会の開催（２月１３日）</a:t>
            </a:r>
          </a:p>
          <a:p>
            <a:r>
              <a:rPr kumimoji="1" lang="ja-JP" altLang="en-US" sz="1300" dirty="0">
                <a:latin typeface="Meiryo UI" panose="020B0604030504040204" pitchFamily="50" charset="-128"/>
                <a:ea typeface="Meiryo UI" panose="020B0604030504040204" pitchFamily="50" charset="-128"/>
              </a:rPr>
              <a:t>      本年は</a:t>
            </a:r>
            <a:r>
              <a:rPr kumimoji="1" lang="en-US" altLang="ja-JP" sz="1300" dirty="0">
                <a:latin typeface="Meiryo UI" panose="020B0604030504040204" pitchFamily="50" charset="-128"/>
                <a:ea typeface="Meiryo UI" panose="020B0604030504040204" pitchFamily="50" charset="-128"/>
              </a:rPr>
              <a:t>OB</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OG</a:t>
            </a:r>
            <a:r>
              <a:rPr kumimoji="1" lang="ja-JP" altLang="en-US" sz="1300" dirty="0">
                <a:latin typeface="Meiryo UI" panose="020B0604030504040204" pitchFamily="50" charset="-128"/>
                <a:ea typeface="Meiryo UI" panose="020B0604030504040204" pitchFamily="50" charset="-128"/>
              </a:rPr>
              <a:t>戦、総会及び懇親会を行うことにより参加者に感染の危険があるため、八景会としては「オンライン総会」として、多数の会員の方々のご</a:t>
            </a:r>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参加いただいた。今後とも現役と広い世代の</a:t>
            </a:r>
            <a:r>
              <a:rPr kumimoji="1" lang="en-US" altLang="ja-JP" sz="1300" dirty="0">
                <a:latin typeface="Meiryo UI" panose="020B0604030504040204" pitchFamily="50" charset="-128"/>
                <a:ea typeface="Meiryo UI" panose="020B0604030504040204" pitchFamily="50" charset="-128"/>
              </a:rPr>
              <a:t>OB</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OG</a:t>
            </a:r>
            <a:r>
              <a:rPr kumimoji="1" lang="ja-JP" altLang="en-US" sz="1300" dirty="0">
                <a:latin typeface="Meiryo UI" panose="020B0604030504040204" pitchFamily="50" charset="-128"/>
                <a:ea typeface="Meiryo UI" panose="020B0604030504040204" pitchFamily="50" charset="-128"/>
              </a:rPr>
              <a:t>間の交流が安心してできる場を企画していきたい。</a:t>
            </a:r>
          </a:p>
          <a:p>
            <a:r>
              <a:rPr kumimoji="1" lang="ja-JP" altLang="en-US" sz="1300" dirty="0">
                <a:latin typeface="Meiryo UI" panose="020B0604030504040204" pitchFamily="50" charset="-128"/>
                <a:ea typeface="Meiryo UI" panose="020B0604030504040204" pitchFamily="50" charset="-128"/>
              </a:rPr>
              <a:t>２．現役への活動支援</a:t>
            </a:r>
          </a:p>
          <a:p>
            <a:r>
              <a:rPr kumimoji="1" lang="ja-JP" altLang="en-US" sz="1300" dirty="0">
                <a:latin typeface="Meiryo UI" panose="020B0604030504040204" pitchFamily="50" charset="-128"/>
                <a:ea typeface="Meiryo UI" panose="020B0604030504040204" pitchFamily="50" charset="-128"/>
              </a:rPr>
              <a:t>      ①支援金の授与の継続実施。</a:t>
            </a:r>
          </a:p>
          <a:p>
            <a:r>
              <a:rPr kumimoji="1" lang="ja-JP" altLang="en-US" sz="1300" dirty="0">
                <a:latin typeface="Meiryo UI" panose="020B0604030504040204" pitchFamily="50" charset="-128"/>
                <a:ea typeface="Meiryo UI" panose="020B0604030504040204" pitchFamily="50" charset="-128"/>
              </a:rPr>
              <a:t>      ②公認スポーツ指導者資格制度に則った指導者の育成の継続。</a:t>
            </a:r>
          </a:p>
          <a:p>
            <a:r>
              <a:rPr kumimoji="1" lang="ja-JP" altLang="en-US" sz="1300" dirty="0">
                <a:latin typeface="Meiryo UI" panose="020B0604030504040204" pitchFamily="50" charset="-128"/>
                <a:ea typeface="Meiryo UI" panose="020B0604030504040204" pitchFamily="50" charset="-128"/>
              </a:rPr>
              <a:t>      ③若手八景会会員のリーグ戦への応援参加、合宿及び土曜日練習への参加。</a:t>
            </a:r>
          </a:p>
          <a:p>
            <a:r>
              <a:rPr kumimoji="1" lang="ja-JP" altLang="en-US" sz="1300" dirty="0">
                <a:latin typeface="Meiryo UI" panose="020B0604030504040204" pitchFamily="50" charset="-128"/>
                <a:ea typeface="Meiryo UI" panose="020B0604030504040204" pitchFamily="50" charset="-128"/>
              </a:rPr>
              <a:t>      ④用具等の購入支援計画と支援金額の検討。</a:t>
            </a:r>
          </a:p>
          <a:p>
            <a:r>
              <a:rPr kumimoji="1" lang="ja-JP" altLang="en-US" sz="1300" dirty="0">
                <a:latin typeface="Meiryo UI" panose="020B0604030504040204" pitchFamily="50" charset="-128"/>
                <a:ea typeface="Meiryo UI" panose="020B0604030504040204" pitchFamily="50" charset="-128"/>
              </a:rPr>
              <a:t>３．八景会親睦旅行</a:t>
            </a:r>
          </a:p>
          <a:p>
            <a:r>
              <a:rPr kumimoji="1" lang="ja-JP" altLang="en-US" sz="1300" dirty="0">
                <a:latin typeface="Meiryo UI" panose="020B0604030504040204" pitchFamily="50" charset="-128"/>
                <a:ea typeface="Meiryo UI" panose="020B0604030504040204" pitchFamily="50" charset="-128"/>
              </a:rPr>
              <a:t>      新型コロナの鎮静化が見えたところで、八景会有志の自費参加による開催を行う方向で検討する。</a:t>
            </a:r>
          </a:p>
          <a:p>
            <a:r>
              <a:rPr kumimoji="1" lang="ja-JP" altLang="en-US" sz="1300" dirty="0">
                <a:latin typeface="Meiryo UI" panose="020B0604030504040204" pitchFamily="50" charset="-128"/>
                <a:ea typeface="Meiryo UI" panose="020B0604030504040204" pitchFamily="50" charset="-128"/>
              </a:rPr>
              <a:t>４．広報活動</a:t>
            </a:r>
          </a:p>
          <a:p>
            <a:r>
              <a:rPr kumimoji="1" lang="ja-JP" altLang="en-US" sz="1300" dirty="0">
                <a:latin typeface="Meiryo UI" panose="020B0604030504040204" pitchFamily="50" charset="-128"/>
                <a:ea typeface="Meiryo UI" panose="020B0604030504040204" pitchFamily="50" charset="-128"/>
              </a:rPr>
              <a:t>      ①リーグ戦の状況に対応し現役の試合日程及び結果、合宿情報等をホームページ及びフェイスブックに掲載し、会員への情報提供していく。</a:t>
            </a:r>
          </a:p>
          <a:p>
            <a:r>
              <a:rPr kumimoji="1" lang="ja-JP" altLang="en-US" sz="1300" dirty="0">
                <a:latin typeface="Meiryo UI" panose="020B0604030504040204" pitchFamily="50" charset="-128"/>
                <a:ea typeface="Meiryo UI" panose="020B0604030504040204" pitchFamily="50" charset="-128"/>
              </a:rPr>
              <a:t>      ②会員若手・中堅層を中心に、本人の近況や同期の動向などの情報を八景会通信に掲載することを進めていきたい。</a:t>
            </a:r>
          </a:p>
          <a:p>
            <a:r>
              <a:rPr kumimoji="1" lang="ja-JP" altLang="en-US" sz="1300" dirty="0">
                <a:latin typeface="Meiryo UI" panose="020B0604030504040204" pitchFamily="50" charset="-128"/>
                <a:ea typeface="Meiryo UI" panose="020B0604030504040204" pitchFamily="50" charset="-128"/>
              </a:rPr>
              <a:t>      ③住所不明者の調査を継続して会員相互の交流を拡大していきたい。</a:t>
            </a:r>
          </a:p>
          <a:p>
            <a:r>
              <a:rPr kumimoji="1" lang="ja-JP" altLang="en-US" sz="1300" dirty="0">
                <a:latin typeface="Meiryo UI" panose="020B0604030504040204" pitchFamily="50" charset="-128"/>
                <a:ea typeface="Meiryo UI" panose="020B0604030504040204" pitchFamily="50" charset="-128"/>
              </a:rPr>
              <a:t>５．関西支部</a:t>
            </a:r>
          </a:p>
          <a:p>
            <a:r>
              <a:rPr kumimoji="1" lang="ja-JP" altLang="en-US" sz="1300" dirty="0">
                <a:latin typeface="Meiryo UI" panose="020B0604030504040204" pitchFamily="50" charset="-128"/>
                <a:ea typeface="Meiryo UI" panose="020B0604030504040204" pitchFamily="50" charset="-128"/>
              </a:rPr>
              <a:t>      オンラインの利用により関西在住のＯＢ・ＯＧとの交流通じ、現役支援の輪を広げていき、また、会員の親睦につなげたい。</a:t>
            </a:r>
          </a:p>
          <a:p>
            <a:r>
              <a:rPr kumimoji="1" lang="ja-JP" altLang="en-US" sz="1300" dirty="0">
                <a:latin typeface="Meiryo UI" panose="020B0604030504040204" pitchFamily="50" charset="-128"/>
                <a:ea typeface="Meiryo UI" panose="020B0604030504040204" pitchFamily="50" charset="-128"/>
              </a:rPr>
              <a:t>６．現役に対する就職活動支援</a:t>
            </a:r>
          </a:p>
          <a:p>
            <a:endParaRPr kumimoji="1" lang="ja-JP" altLang="en-US"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令和３年の役員候補は次のとおり</a:t>
            </a:r>
          </a:p>
          <a:p>
            <a:r>
              <a:rPr kumimoji="1" lang="ja-JP" altLang="en-US" sz="1300" dirty="0">
                <a:latin typeface="Meiryo UI" panose="020B0604030504040204" pitchFamily="50" charset="-128"/>
                <a:ea typeface="Meiryo UI" panose="020B0604030504040204" pitchFamily="50" charset="-128"/>
              </a:rPr>
              <a:t>      会　長：神尾正利　　　　　　    総　務：関口清、戸田直人、小池一典、眞野宏、</a:t>
            </a:r>
          </a:p>
          <a:p>
            <a:r>
              <a:rPr kumimoji="1" lang="ja-JP" altLang="en-US" sz="1300" dirty="0">
                <a:latin typeface="Meiryo UI" panose="020B0604030504040204" pitchFamily="50" charset="-128"/>
                <a:ea typeface="Meiryo UI" panose="020B0604030504040204" pitchFamily="50" charset="-128"/>
              </a:rPr>
              <a:t>      副会長：小元亨、北野良輔　　　　　  　 米田眞彦、貝賀由佳、垣本佳奈、神前迪香、</a:t>
            </a:r>
          </a:p>
          <a:p>
            <a:r>
              <a:rPr kumimoji="1" lang="ja-JP" altLang="en-US" sz="1300" dirty="0">
                <a:latin typeface="Meiryo UI" panose="020B0604030504040204" pitchFamily="50" charset="-128"/>
                <a:ea typeface="Meiryo UI" panose="020B0604030504040204" pitchFamily="50" charset="-128"/>
              </a:rPr>
              <a:t>      会　計：堀田達</a:t>
            </a:r>
            <a:r>
              <a:rPr kumimoji="1" lang="ja-JP" altLang="en-US" sz="1300">
                <a:latin typeface="Meiryo UI" panose="020B0604030504040204" pitchFamily="50" charset="-128"/>
                <a:ea typeface="Meiryo UI" panose="020B0604030504040204" pitchFamily="50" charset="-128"/>
              </a:rPr>
              <a:t>顕　　　　　　　　　　       立花</a:t>
            </a:r>
            <a:r>
              <a:rPr kumimoji="1" lang="ja-JP" altLang="en-US" sz="1300" dirty="0">
                <a:latin typeface="Meiryo UI" panose="020B0604030504040204" pitchFamily="50" charset="-128"/>
                <a:ea typeface="Meiryo UI" panose="020B0604030504040204" pitchFamily="50" charset="-128"/>
              </a:rPr>
              <a:t>理央、関洋一郎</a:t>
            </a:r>
          </a:p>
          <a:p>
            <a:r>
              <a:rPr kumimoji="1" lang="ja-JP" altLang="en-US" sz="1300" dirty="0">
                <a:latin typeface="Meiryo UI" panose="020B0604030504040204" pitchFamily="50" charset="-128"/>
                <a:ea typeface="Meiryo UI" panose="020B0604030504040204" pitchFamily="50" charset="-128"/>
              </a:rPr>
              <a:t>      監　査：吉澤寿朗　</a:t>
            </a:r>
          </a:p>
          <a:p>
            <a:r>
              <a:rPr kumimoji="1" lang="ja-JP" altLang="en-US" sz="1300" dirty="0">
                <a:latin typeface="Meiryo UI" panose="020B0604030504040204" pitchFamily="50" charset="-128"/>
                <a:ea typeface="Meiryo UI" panose="020B0604030504040204" pitchFamily="50" charset="-128"/>
              </a:rPr>
              <a:t>　　　　　　　　　</a:t>
            </a:r>
          </a:p>
          <a:p>
            <a:r>
              <a:rPr kumimoji="1" lang="ja-JP" altLang="en-US" sz="1300" dirty="0">
                <a:latin typeface="Meiryo UI" panose="020B0604030504040204" pitchFamily="50" charset="-128"/>
                <a:ea typeface="Meiryo UI" panose="020B0604030504040204" pitchFamily="50" charset="-128"/>
              </a:rPr>
              <a:t>    （注）　名誉副会長：唐木元彦、中島信義</a:t>
            </a:r>
          </a:p>
        </p:txBody>
      </p:sp>
    </p:spTree>
    <p:extLst>
      <p:ext uri="{BB962C8B-B14F-4D97-AF65-F5344CB8AC3E}">
        <p14:creationId xmlns:p14="http://schemas.microsoft.com/office/powerpoint/2010/main" val="9685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26E352E-978A-400C-A5E9-67F6D6949526}"/>
              </a:ext>
            </a:extLst>
          </p:cNvPr>
          <p:cNvPicPr>
            <a:picLocks noChangeAspect="1"/>
          </p:cNvPicPr>
          <p:nvPr/>
        </p:nvPicPr>
        <p:blipFill>
          <a:blip r:embed="rId2"/>
          <a:stretch>
            <a:fillRect/>
          </a:stretch>
        </p:blipFill>
        <p:spPr>
          <a:xfrm>
            <a:off x="3113902" y="0"/>
            <a:ext cx="5964195" cy="6858000"/>
          </a:xfrm>
          <a:prstGeom prst="rect">
            <a:avLst/>
          </a:prstGeom>
        </p:spPr>
      </p:pic>
    </p:spTree>
    <p:extLst>
      <p:ext uri="{BB962C8B-B14F-4D97-AF65-F5344CB8AC3E}">
        <p14:creationId xmlns:p14="http://schemas.microsoft.com/office/powerpoint/2010/main" val="232107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C6A828-E645-4B5C-9B20-50D24D2F79F2}"/>
              </a:ext>
            </a:extLst>
          </p:cNvPr>
          <p:cNvSpPr txBox="1"/>
          <p:nvPr/>
        </p:nvSpPr>
        <p:spPr>
          <a:xfrm>
            <a:off x="256478" y="0"/>
            <a:ext cx="11630722" cy="6858000"/>
          </a:xfrm>
          <a:prstGeom prst="rect">
            <a:avLst/>
          </a:prstGeom>
          <a:noFill/>
        </p:spPr>
        <p:txBody>
          <a:bodyPr wrap="square" rtlCol="0">
            <a:spAutoFit/>
          </a:bodyPr>
          <a:lstStyle/>
          <a:p>
            <a:endParaRPr kumimoji="1" lang="ja-JP" altLang="en-US" dirty="0"/>
          </a:p>
        </p:txBody>
      </p:sp>
      <p:grpSp>
        <p:nvGrpSpPr>
          <p:cNvPr id="6" name="Group 4">
            <a:extLst>
              <a:ext uri="{FF2B5EF4-FFF2-40B4-BE49-F238E27FC236}">
                <a16:creationId xmlns:a16="http://schemas.microsoft.com/office/drawing/2014/main" id="{D257895B-2ECA-4CB9-BEBC-C2891A7DE742}"/>
              </a:ext>
            </a:extLst>
          </p:cNvPr>
          <p:cNvGrpSpPr>
            <a:grpSpLocks noChangeAspect="1"/>
          </p:cNvGrpSpPr>
          <p:nvPr/>
        </p:nvGrpSpPr>
        <p:grpSpPr bwMode="auto">
          <a:xfrm>
            <a:off x="2728913" y="166688"/>
            <a:ext cx="6734175" cy="6569075"/>
            <a:chOff x="1719" y="105"/>
            <a:chExt cx="4242" cy="4138"/>
          </a:xfrm>
        </p:grpSpPr>
        <p:sp>
          <p:nvSpPr>
            <p:cNvPr id="7" name="AutoShape 3">
              <a:extLst>
                <a:ext uri="{FF2B5EF4-FFF2-40B4-BE49-F238E27FC236}">
                  <a16:creationId xmlns:a16="http://schemas.microsoft.com/office/drawing/2014/main" id="{7BA5E6A9-587C-4042-80CE-2D658D3D25F3}"/>
                </a:ext>
              </a:extLst>
            </p:cNvPr>
            <p:cNvSpPr>
              <a:spLocks noChangeAspect="1" noChangeArrowheads="1" noTextEdit="1"/>
            </p:cNvSpPr>
            <p:nvPr/>
          </p:nvSpPr>
          <p:spPr bwMode="auto">
            <a:xfrm>
              <a:off x="1719" y="105"/>
              <a:ext cx="4242" cy="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Group 205">
              <a:extLst>
                <a:ext uri="{FF2B5EF4-FFF2-40B4-BE49-F238E27FC236}">
                  <a16:creationId xmlns:a16="http://schemas.microsoft.com/office/drawing/2014/main" id="{5633B49C-A47D-4DC2-8934-E8FD828F3D23}"/>
                </a:ext>
              </a:extLst>
            </p:cNvPr>
            <p:cNvGrpSpPr>
              <a:grpSpLocks/>
            </p:cNvGrpSpPr>
            <p:nvPr/>
          </p:nvGrpSpPr>
          <p:grpSpPr bwMode="auto">
            <a:xfrm>
              <a:off x="1714" y="105"/>
              <a:ext cx="4247" cy="4138"/>
              <a:chOff x="1714" y="105"/>
              <a:chExt cx="4247" cy="4138"/>
            </a:xfrm>
          </p:grpSpPr>
          <p:sp>
            <p:nvSpPr>
              <p:cNvPr id="79" name="Rectangle 5">
                <a:extLst>
                  <a:ext uri="{FF2B5EF4-FFF2-40B4-BE49-F238E27FC236}">
                    <a16:creationId xmlns:a16="http://schemas.microsoft.com/office/drawing/2014/main" id="{BD8643AA-2A4E-40A0-B427-9AF0AD30C27F}"/>
                  </a:ext>
                </a:extLst>
              </p:cNvPr>
              <p:cNvSpPr>
                <a:spLocks noChangeArrowheads="1"/>
              </p:cNvSpPr>
              <p:nvPr/>
            </p:nvSpPr>
            <p:spPr bwMode="auto">
              <a:xfrm>
                <a:off x="5536" y="285"/>
                <a:ext cx="2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（単位　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 name="Rectangle 6">
                <a:extLst>
                  <a:ext uri="{FF2B5EF4-FFF2-40B4-BE49-F238E27FC236}">
                    <a16:creationId xmlns:a16="http://schemas.microsoft.com/office/drawing/2014/main" id="{92124AFD-0C22-45A9-851C-B9FD9EF48B2E}"/>
                  </a:ext>
                </a:extLst>
              </p:cNvPr>
              <p:cNvSpPr>
                <a:spLocks noChangeArrowheads="1"/>
              </p:cNvSpPr>
              <p:nvPr/>
            </p:nvSpPr>
            <p:spPr bwMode="auto">
              <a:xfrm>
                <a:off x="2310" y="423"/>
                <a:ext cx="1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項　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 name="Rectangle 7">
                <a:extLst>
                  <a:ext uri="{FF2B5EF4-FFF2-40B4-BE49-F238E27FC236}">
                    <a16:creationId xmlns:a16="http://schemas.microsoft.com/office/drawing/2014/main" id="{AC3B4240-527A-49A9-8582-565DEA82A486}"/>
                  </a:ext>
                </a:extLst>
              </p:cNvPr>
              <p:cNvSpPr>
                <a:spLocks noChangeArrowheads="1"/>
              </p:cNvSpPr>
              <p:nvPr/>
            </p:nvSpPr>
            <p:spPr bwMode="auto">
              <a:xfrm>
                <a:off x="3100" y="423"/>
                <a:ext cx="1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予算額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2" name="Rectangle 8">
                <a:extLst>
                  <a:ext uri="{FF2B5EF4-FFF2-40B4-BE49-F238E27FC236}">
                    <a16:creationId xmlns:a16="http://schemas.microsoft.com/office/drawing/2014/main" id="{D510C4D7-62D1-4767-85D9-96823F90CD74}"/>
                  </a:ext>
                </a:extLst>
              </p:cNvPr>
              <p:cNvSpPr>
                <a:spLocks noChangeArrowheads="1"/>
              </p:cNvSpPr>
              <p:nvPr/>
            </p:nvSpPr>
            <p:spPr bwMode="auto">
              <a:xfrm>
                <a:off x="3630" y="428"/>
                <a:ext cx="3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R2年予算額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3" name="Rectangle 9">
                <a:extLst>
                  <a:ext uri="{FF2B5EF4-FFF2-40B4-BE49-F238E27FC236}">
                    <a16:creationId xmlns:a16="http://schemas.microsoft.com/office/drawing/2014/main" id="{18DBA620-4C3B-4FB0-9092-32C07565EC37}"/>
                  </a:ext>
                </a:extLst>
              </p:cNvPr>
              <p:cNvSpPr>
                <a:spLocks noChangeArrowheads="1"/>
              </p:cNvSpPr>
              <p:nvPr/>
            </p:nvSpPr>
            <p:spPr bwMode="auto">
              <a:xfrm>
                <a:off x="4243" y="428"/>
                <a:ext cx="3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R2年決算額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4" name="Rectangle 10">
                <a:extLst>
                  <a:ext uri="{FF2B5EF4-FFF2-40B4-BE49-F238E27FC236}">
                    <a16:creationId xmlns:a16="http://schemas.microsoft.com/office/drawing/2014/main" id="{0632F871-3ABC-4240-823B-B79E361F7488}"/>
                  </a:ext>
                </a:extLst>
              </p:cNvPr>
              <p:cNvSpPr>
                <a:spLocks noChangeArrowheads="1"/>
              </p:cNvSpPr>
              <p:nvPr/>
            </p:nvSpPr>
            <p:spPr bwMode="auto">
              <a:xfrm>
                <a:off x="5243" y="423"/>
                <a:ext cx="1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備　考</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5" name="Rectangle 11">
                <a:extLst>
                  <a:ext uri="{FF2B5EF4-FFF2-40B4-BE49-F238E27FC236}">
                    <a16:creationId xmlns:a16="http://schemas.microsoft.com/office/drawing/2014/main" id="{3A1D046B-3AF2-4393-8275-6C8057AC6760}"/>
                  </a:ext>
                </a:extLst>
              </p:cNvPr>
              <p:cNvSpPr>
                <a:spLocks noChangeArrowheads="1"/>
              </p:cNvSpPr>
              <p:nvPr/>
            </p:nvSpPr>
            <p:spPr bwMode="auto">
              <a:xfrm>
                <a:off x="1951" y="576"/>
                <a:ext cx="27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前期繰越金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6" name="Rectangle 12">
                <a:extLst>
                  <a:ext uri="{FF2B5EF4-FFF2-40B4-BE49-F238E27FC236}">
                    <a16:creationId xmlns:a16="http://schemas.microsoft.com/office/drawing/2014/main" id="{FB2AA300-D727-49E1-92DD-BE4B76C9FA4E}"/>
                  </a:ext>
                </a:extLst>
              </p:cNvPr>
              <p:cNvSpPr>
                <a:spLocks noChangeArrowheads="1"/>
              </p:cNvSpPr>
              <p:nvPr/>
            </p:nvSpPr>
            <p:spPr bwMode="auto">
              <a:xfrm>
                <a:off x="3244" y="581"/>
                <a:ext cx="3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85,341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7" name="Rectangle 13">
                <a:extLst>
                  <a:ext uri="{FF2B5EF4-FFF2-40B4-BE49-F238E27FC236}">
                    <a16:creationId xmlns:a16="http://schemas.microsoft.com/office/drawing/2014/main" id="{55B3F65F-4CAD-40C8-A132-34A1AB2E496D}"/>
                  </a:ext>
                </a:extLst>
              </p:cNvPr>
              <p:cNvSpPr>
                <a:spLocks noChangeArrowheads="1"/>
              </p:cNvSpPr>
              <p:nvPr/>
            </p:nvSpPr>
            <p:spPr bwMode="auto">
              <a:xfrm>
                <a:off x="3807" y="581"/>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146,886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8" name="Rectangle 14">
                <a:extLst>
                  <a:ext uri="{FF2B5EF4-FFF2-40B4-BE49-F238E27FC236}">
                    <a16:creationId xmlns:a16="http://schemas.microsoft.com/office/drawing/2014/main" id="{31C9DEA0-2505-442E-974B-2FB1B4AE3042}"/>
                  </a:ext>
                </a:extLst>
              </p:cNvPr>
              <p:cNvSpPr>
                <a:spLocks noChangeArrowheads="1"/>
              </p:cNvSpPr>
              <p:nvPr/>
            </p:nvSpPr>
            <p:spPr bwMode="auto">
              <a:xfrm>
                <a:off x="4420" y="581"/>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146,886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 name="Rectangle 15">
                <a:extLst>
                  <a:ext uri="{FF2B5EF4-FFF2-40B4-BE49-F238E27FC236}">
                    <a16:creationId xmlns:a16="http://schemas.microsoft.com/office/drawing/2014/main" id="{79B084B9-2C24-4EB5-B7A0-5AE098FB4C23}"/>
                  </a:ext>
                </a:extLst>
              </p:cNvPr>
              <p:cNvSpPr>
                <a:spLocks noChangeArrowheads="1"/>
              </p:cNvSpPr>
              <p:nvPr/>
            </p:nvSpPr>
            <p:spPr bwMode="auto">
              <a:xfrm>
                <a:off x="1951" y="729"/>
                <a:ext cx="35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現役支援準備金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 name="Rectangle 16">
                <a:extLst>
                  <a:ext uri="{FF2B5EF4-FFF2-40B4-BE49-F238E27FC236}">
                    <a16:creationId xmlns:a16="http://schemas.microsoft.com/office/drawing/2014/main" id="{07113948-93C2-4477-B647-D8E710CE563A}"/>
                  </a:ext>
                </a:extLst>
              </p:cNvPr>
              <p:cNvSpPr>
                <a:spLocks noChangeArrowheads="1"/>
              </p:cNvSpPr>
              <p:nvPr/>
            </p:nvSpPr>
            <p:spPr bwMode="auto">
              <a:xfrm>
                <a:off x="3194" y="735"/>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415,000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 name="Rectangle 17">
                <a:extLst>
                  <a:ext uri="{FF2B5EF4-FFF2-40B4-BE49-F238E27FC236}">
                    <a16:creationId xmlns:a16="http://schemas.microsoft.com/office/drawing/2014/main" id="{573D43C1-A1E0-4770-B6A5-0AD66DFDF561}"/>
                  </a:ext>
                </a:extLst>
              </p:cNvPr>
              <p:cNvSpPr>
                <a:spLocks noChangeArrowheads="1"/>
              </p:cNvSpPr>
              <p:nvPr/>
            </p:nvSpPr>
            <p:spPr bwMode="auto">
              <a:xfrm>
                <a:off x="3807" y="735"/>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415,000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2" name="Rectangle 18">
                <a:extLst>
                  <a:ext uri="{FF2B5EF4-FFF2-40B4-BE49-F238E27FC236}">
                    <a16:creationId xmlns:a16="http://schemas.microsoft.com/office/drawing/2014/main" id="{A98B3641-5B72-4DE3-8937-0D91FFBD5DC5}"/>
                  </a:ext>
                </a:extLst>
              </p:cNvPr>
              <p:cNvSpPr>
                <a:spLocks noChangeArrowheads="1"/>
              </p:cNvSpPr>
              <p:nvPr/>
            </p:nvSpPr>
            <p:spPr bwMode="auto">
              <a:xfrm>
                <a:off x="4420" y="735"/>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415,000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3" name="Rectangle 19">
                <a:extLst>
                  <a:ext uri="{FF2B5EF4-FFF2-40B4-BE49-F238E27FC236}">
                    <a16:creationId xmlns:a16="http://schemas.microsoft.com/office/drawing/2014/main" id="{817A5632-3501-4AFB-992F-D24C58CEE931}"/>
                  </a:ext>
                </a:extLst>
              </p:cNvPr>
              <p:cNvSpPr>
                <a:spLocks noChangeArrowheads="1"/>
              </p:cNvSpPr>
              <p:nvPr/>
            </p:nvSpPr>
            <p:spPr bwMode="auto">
              <a:xfrm>
                <a:off x="1951" y="883"/>
                <a:ext cx="1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年会費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4" name="Rectangle 20">
                <a:extLst>
                  <a:ext uri="{FF2B5EF4-FFF2-40B4-BE49-F238E27FC236}">
                    <a16:creationId xmlns:a16="http://schemas.microsoft.com/office/drawing/2014/main" id="{816FDF79-29C0-4C9A-A119-10859F16E373}"/>
                  </a:ext>
                </a:extLst>
              </p:cNvPr>
              <p:cNvSpPr>
                <a:spLocks noChangeArrowheads="1"/>
              </p:cNvSpPr>
              <p:nvPr/>
            </p:nvSpPr>
            <p:spPr bwMode="auto">
              <a:xfrm>
                <a:off x="3194" y="888"/>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5" name="Rectangle 21">
                <a:extLst>
                  <a:ext uri="{FF2B5EF4-FFF2-40B4-BE49-F238E27FC236}">
                    <a16:creationId xmlns:a16="http://schemas.microsoft.com/office/drawing/2014/main" id="{70DBA1AD-6BCC-4F8F-8A10-F69A5D18A61C}"/>
                  </a:ext>
                </a:extLst>
              </p:cNvPr>
              <p:cNvSpPr>
                <a:spLocks noChangeArrowheads="1"/>
              </p:cNvSpPr>
              <p:nvPr/>
            </p:nvSpPr>
            <p:spPr bwMode="auto">
              <a:xfrm>
                <a:off x="3807" y="888"/>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850,000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6" name="Rectangle 22">
                <a:extLst>
                  <a:ext uri="{FF2B5EF4-FFF2-40B4-BE49-F238E27FC236}">
                    <a16:creationId xmlns:a16="http://schemas.microsoft.com/office/drawing/2014/main" id="{FD89563C-810A-4ABC-9252-85F832AD81F2}"/>
                  </a:ext>
                </a:extLst>
              </p:cNvPr>
              <p:cNvSpPr>
                <a:spLocks noChangeArrowheads="1"/>
              </p:cNvSpPr>
              <p:nvPr/>
            </p:nvSpPr>
            <p:spPr bwMode="auto">
              <a:xfrm>
                <a:off x="4420" y="888"/>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508,000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7" name="Rectangle 23">
                <a:extLst>
                  <a:ext uri="{FF2B5EF4-FFF2-40B4-BE49-F238E27FC236}">
                    <a16:creationId xmlns:a16="http://schemas.microsoft.com/office/drawing/2014/main" id="{D99C8B4C-FE6F-4836-B1D8-A24B69893517}"/>
                  </a:ext>
                </a:extLst>
              </p:cNvPr>
              <p:cNvSpPr>
                <a:spLocks noChangeArrowheads="1"/>
              </p:cNvSpPr>
              <p:nvPr/>
            </p:nvSpPr>
            <p:spPr bwMode="auto">
              <a:xfrm>
                <a:off x="4785" y="888"/>
                <a:ext cx="4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R2年実績58名合計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8" name="Rectangle 24">
                <a:extLst>
                  <a:ext uri="{FF2B5EF4-FFF2-40B4-BE49-F238E27FC236}">
                    <a16:creationId xmlns:a16="http://schemas.microsoft.com/office/drawing/2014/main" id="{8D0A3045-6A68-42FE-A5D7-431222C704F7}"/>
                  </a:ext>
                </a:extLst>
              </p:cNvPr>
              <p:cNvSpPr>
                <a:spLocks noChangeArrowheads="1"/>
              </p:cNvSpPr>
              <p:nvPr/>
            </p:nvSpPr>
            <p:spPr bwMode="auto">
              <a:xfrm>
                <a:off x="1951" y="1036"/>
                <a:ext cx="27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親睦会会費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9" name="Rectangle 25">
                <a:extLst>
                  <a:ext uri="{FF2B5EF4-FFF2-40B4-BE49-F238E27FC236}">
                    <a16:creationId xmlns:a16="http://schemas.microsoft.com/office/drawing/2014/main" id="{C6527977-2BB4-4AFD-ACEE-ABBDCCF6A05F}"/>
                  </a:ext>
                </a:extLst>
              </p:cNvPr>
              <p:cNvSpPr>
                <a:spLocks noChangeArrowheads="1"/>
              </p:cNvSpPr>
              <p:nvPr/>
            </p:nvSpPr>
            <p:spPr bwMode="auto">
              <a:xfrm>
                <a:off x="3470" y="1042"/>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0" name="Rectangle 26">
                <a:extLst>
                  <a:ext uri="{FF2B5EF4-FFF2-40B4-BE49-F238E27FC236}">
                    <a16:creationId xmlns:a16="http://schemas.microsoft.com/office/drawing/2014/main" id="{AEC74F78-7588-466F-A3F7-21C66A192C29}"/>
                  </a:ext>
                </a:extLst>
              </p:cNvPr>
              <p:cNvSpPr>
                <a:spLocks noChangeArrowheads="1"/>
              </p:cNvSpPr>
              <p:nvPr/>
            </p:nvSpPr>
            <p:spPr bwMode="auto">
              <a:xfrm>
                <a:off x="3807" y="1042"/>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360,000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1" name="Rectangle 27">
                <a:extLst>
                  <a:ext uri="{FF2B5EF4-FFF2-40B4-BE49-F238E27FC236}">
                    <a16:creationId xmlns:a16="http://schemas.microsoft.com/office/drawing/2014/main" id="{4CAE0827-08E7-4417-BACD-329C3DB6AA22}"/>
                  </a:ext>
                </a:extLst>
              </p:cNvPr>
              <p:cNvSpPr>
                <a:spLocks noChangeArrowheads="1"/>
              </p:cNvSpPr>
              <p:nvPr/>
            </p:nvSpPr>
            <p:spPr bwMode="auto">
              <a:xfrm>
                <a:off x="4420" y="1042"/>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271,000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 name="Rectangle 28">
                <a:extLst>
                  <a:ext uri="{FF2B5EF4-FFF2-40B4-BE49-F238E27FC236}">
                    <a16:creationId xmlns:a16="http://schemas.microsoft.com/office/drawing/2014/main" id="{3D16FDCB-438A-4BB3-AA17-828E70D9F74B}"/>
                  </a:ext>
                </a:extLst>
              </p:cNvPr>
              <p:cNvSpPr>
                <a:spLocks noChangeArrowheads="1"/>
              </p:cNvSpPr>
              <p:nvPr/>
            </p:nvSpPr>
            <p:spPr bwMode="auto">
              <a:xfrm>
                <a:off x="4785" y="1042"/>
                <a:ext cx="53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総会後親睦会の会費を徴収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 name="Rectangle 29">
                <a:extLst>
                  <a:ext uri="{FF2B5EF4-FFF2-40B4-BE49-F238E27FC236}">
                    <a16:creationId xmlns:a16="http://schemas.microsoft.com/office/drawing/2014/main" id="{072840A4-29A2-4DA7-8D93-5F26D5C0EC9C}"/>
                  </a:ext>
                </a:extLst>
              </p:cNvPr>
              <p:cNvSpPr>
                <a:spLocks noChangeArrowheads="1"/>
              </p:cNvSpPr>
              <p:nvPr/>
            </p:nvSpPr>
            <p:spPr bwMode="auto">
              <a:xfrm>
                <a:off x="1951" y="1343"/>
                <a:ext cx="22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受取利息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4" name="Rectangle 30">
                <a:extLst>
                  <a:ext uri="{FF2B5EF4-FFF2-40B4-BE49-F238E27FC236}">
                    <a16:creationId xmlns:a16="http://schemas.microsoft.com/office/drawing/2014/main" id="{7D1681EF-7FA6-4906-B623-9227FD044E13}"/>
                  </a:ext>
                </a:extLst>
              </p:cNvPr>
              <p:cNvSpPr>
                <a:spLocks noChangeArrowheads="1"/>
              </p:cNvSpPr>
              <p:nvPr/>
            </p:nvSpPr>
            <p:spPr bwMode="auto">
              <a:xfrm>
                <a:off x="4696" y="1349"/>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5" name="Rectangle 31">
                <a:extLst>
                  <a:ext uri="{FF2B5EF4-FFF2-40B4-BE49-F238E27FC236}">
                    <a16:creationId xmlns:a16="http://schemas.microsoft.com/office/drawing/2014/main" id="{6B5CD416-EE50-4CD7-874E-F6DDD37885BE}"/>
                  </a:ext>
                </a:extLst>
              </p:cNvPr>
              <p:cNvSpPr>
                <a:spLocks noChangeArrowheads="1"/>
              </p:cNvSpPr>
              <p:nvPr/>
            </p:nvSpPr>
            <p:spPr bwMode="auto">
              <a:xfrm>
                <a:off x="1951" y="1804"/>
                <a:ext cx="27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小計（Ａ）</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 name="Rectangle 32">
                <a:extLst>
                  <a:ext uri="{FF2B5EF4-FFF2-40B4-BE49-F238E27FC236}">
                    <a16:creationId xmlns:a16="http://schemas.microsoft.com/office/drawing/2014/main" id="{551A06F7-5800-43F8-9B15-8E14749E979C}"/>
                  </a:ext>
                </a:extLst>
              </p:cNvPr>
              <p:cNvSpPr>
                <a:spLocks noChangeArrowheads="1"/>
              </p:cNvSpPr>
              <p:nvPr/>
            </p:nvSpPr>
            <p:spPr bwMode="auto">
              <a:xfrm>
                <a:off x="3116" y="1809"/>
                <a:ext cx="4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1,200,341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 name="Rectangle 33">
                <a:extLst>
                  <a:ext uri="{FF2B5EF4-FFF2-40B4-BE49-F238E27FC236}">
                    <a16:creationId xmlns:a16="http://schemas.microsoft.com/office/drawing/2014/main" id="{C0C462C9-1619-4A8A-830C-047B679AA338}"/>
                  </a:ext>
                </a:extLst>
              </p:cNvPr>
              <p:cNvSpPr>
                <a:spLocks noChangeArrowheads="1"/>
              </p:cNvSpPr>
              <p:nvPr/>
            </p:nvSpPr>
            <p:spPr bwMode="auto">
              <a:xfrm>
                <a:off x="3730" y="1809"/>
                <a:ext cx="4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1,771,886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 name="Rectangle 34">
                <a:extLst>
                  <a:ext uri="{FF2B5EF4-FFF2-40B4-BE49-F238E27FC236}">
                    <a16:creationId xmlns:a16="http://schemas.microsoft.com/office/drawing/2014/main" id="{7B2EFD7F-15E4-4502-8556-BCF6C0FE1730}"/>
                  </a:ext>
                </a:extLst>
              </p:cNvPr>
              <p:cNvSpPr>
                <a:spLocks noChangeArrowheads="1"/>
              </p:cNvSpPr>
              <p:nvPr/>
            </p:nvSpPr>
            <p:spPr bwMode="auto">
              <a:xfrm>
                <a:off x="4343" y="1809"/>
                <a:ext cx="4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1,340,888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 name="Rectangle 35">
                <a:extLst>
                  <a:ext uri="{FF2B5EF4-FFF2-40B4-BE49-F238E27FC236}">
                    <a16:creationId xmlns:a16="http://schemas.microsoft.com/office/drawing/2014/main" id="{854C0C16-4DB4-45F1-BDA6-C402CB512AAC}"/>
                  </a:ext>
                </a:extLst>
              </p:cNvPr>
              <p:cNvSpPr>
                <a:spLocks noChangeArrowheads="1"/>
              </p:cNvSpPr>
              <p:nvPr/>
            </p:nvSpPr>
            <p:spPr bwMode="auto">
              <a:xfrm>
                <a:off x="1951" y="2111"/>
                <a:ext cx="27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現役支援費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 name="Rectangle 36">
                <a:extLst>
                  <a:ext uri="{FF2B5EF4-FFF2-40B4-BE49-F238E27FC236}">
                    <a16:creationId xmlns:a16="http://schemas.microsoft.com/office/drawing/2014/main" id="{20C4B7CA-1F37-4687-9414-97280C5FBB38}"/>
                  </a:ext>
                </a:extLst>
              </p:cNvPr>
              <p:cNvSpPr>
                <a:spLocks noChangeArrowheads="1"/>
              </p:cNvSpPr>
              <p:nvPr/>
            </p:nvSpPr>
            <p:spPr bwMode="auto">
              <a:xfrm>
                <a:off x="3194" y="2116"/>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320,000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 name="Rectangle 37">
                <a:extLst>
                  <a:ext uri="{FF2B5EF4-FFF2-40B4-BE49-F238E27FC236}">
                    <a16:creationId xmlns:a16="http://schemas.microsoft.com/office/drawing/2014/main" id="{4C3CC8A1-6DE5-4B85-B36A-3A798EED0F31}"/>
                  </a:ext>
                </a:extLst>
              </p:cNvPr>
              <p:cNvSpPr>
                <a:spLocks noChangeArrowheads="1"/>
              </p:cNvSpPr>
              <p:nvPr/>
            </p:nvSpPr>
            <p:spPr bwMode="auto">
              <a:xfrm>
                <a:off x="3807" y="2116"/>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320,000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Rectangle 38">
                <a:extLst>
                  <a:ext uri="{FF2B5EF4-FFF2-40B4-BE49-F238E27FC236}">
                    <a16:creationId xmlns:a16="http://schemas.microsoft.com/office/drawing/2014/main" id="{241BFF5B-9F32-474A-B7F8-9A70B4F59AAA}"/>
                  </a:ext>
                </a:extLst>
              </p:cNvPr>
              <p:cNvSpPr>
                <a:spLocks noChangeArrowheads="1"/>
              </p:cNvSpPr>
              <p:nvPr/>
            </p:nvSpPr>
            <p:spPr bwMode="auto">
              <a:xfrm>
                <a:off x="4420" y="2116"/>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314,020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Rectangle 39">
                <a:extLst>
                  <a:ext uri="{FF2B5EF4-FFF2-40B4-BE49-F238E27FC236}">
                    <a16:creationId xmlns:a16="http://schemas.microsoft.com/office/drawing/2014/main" id="{5AE04B40-A427-463F-8984-2B857790DFAC}"/>
                  </a:ext>
                </a:extLst>
              </p:cNvPr>
              <p:cNvSpPr>
                <a:spLocks noChangeArrowheads="1"/>
              </p:cNvSpPr>
              <p:nvPr/>
            </p:nvSpPr>
            <p:spPr bwMode="auto">
              <a:xfrm>
                <a:off x="4785" y="2116"/>
                <a:ext cx="3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卒業生祝い品含む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 name="Rectangle 40">
                <a:extLst>
                  <a:ext uri="{FF2B5EF4-FFF2-40B4-BE49-F238E27FC236}">
                    <a16:creationId xmlns:a16="http://schemas.microsoft.com/office/drawing/2014/main" id="{E075154E-7CD5-4342-8D80-1A125E242FC3}"/>
                  </a:ext>
                </a:extLst>
              </p:cNvPr>
              <p:cNvSpPr>
                <a:spLocks noChangeArrowheads="1"/>
              </p:cNvSpPr>
              <p:nvPr/>
            </p:nvSpPr>
            <p:spPr bwMode="auto">
              <a:xfrm>
                <a:off x="1951" y="2264"/>
                <a:ext cx="31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八景会活動費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 name="Rectangle 41">
                <a:extLst>
                  <a:ext uri="{FF2B5EF4-FFF2-40B4-BE49-F238E27FC236}">
                    <a16:creationId xmlns:a16="http://schemas.microsoft.com/office/drawing/2014/main" id="{027E13DC-CA2A-4D66-9B9F-7F24493D812E}"/>
                  </a:ext>
                </a:extLst>
              </p:cNvPr>
              <p:cNvSpPr>
                <a:spLocks noChangeArrowheads="1"/>
              </p:cNvSpPr>
              <p:nvPr/>
            </p:nvSpPr>
            <p:spPr bwMode="auto">
              <a:xfrm>
                <a:off x="3470" y="2269"/>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 name="Rectangle 42">
                <a:extLst>
                  <a:ext uri="{FF2B5EF4-FFF2-40B4-BE49-F238E27FC236}">
                    <a16:creationId xmlns:a16="http://schemas.microsoft.com/office/drawing/2014/main" id="{7EEB2BDF-C4B9-45B4-AFB4-7C96A00EDACD}"/>
                  </a:ext>
                </a:extLst>
              </p:cNvPr>
              <p:cNvSpPr>
                <a:spLocks noChangeArrowheads="1"/>
              </p:cNvSpPr>
              <p:nvPr/>
            </p:nvSpPr>
            <p:spPr bwMode="auto">
              <a:xfrm>
                <a:off x="3807" y="2269"/>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7" name="Rectangle 43">
                <a:extLst>
                  <a:ext uri="{FF2B5EF4-FFF2-40B4-BE49-F238E27FC236}">
                    <a16:creationId xmlns:a16="http://schemas.microsoft.com/office/drawing/2014/main" id="{BE30B19D-0BA9-4F6F-A8CC-3A3DF7E86F60}"/>
                  </a:ext>
                </a:extLst>
              </p:cNvPr>
              <p:cNvSpPr>
                <a:spLocks noChangeArrowheads="1"/>
              </p:cNvSpPr>
              <p:nvPr/>
            </p:nvSpPr>
            <p:spPr bwMode="auto">
              <a:xfrm>
                <a:off x="4420" y="2269"/>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386,796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 name="Rectangle 44">
                <a:extLst>
                  <a:ext uri="{FF2B5EF4-FFF2-40B4-BE49-F238E27FC236}">
                    <a16:creationId xmlns:a16="http://schemas.microsoft.com/office/drawing/2014/main" id="{0BBAFC5B-F3DD-4040-B0ED-909A43ABA94F}"/>
                  </a:ext>
                </a:extLst>
              </p:cNvPr>
              <p:cNvSpPr>
                <a:spLocks noChangeArrowheads="1"/>
              </p:cNvSpPr>
              <p:nvPr/>
            </p:nvSpPr>
            <p:spPr bwMode="auto">
              <a:xfrm>
                <a:off x="4785" y="2269"/>
                <a:ext cx="4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総会および懇親会等費用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 name="Rectangle 45">
                <a:extLst>
                  <a:ext uri="{FF2B5EF4-FFF2-40B4-BE49-F238E27FC236}">
                    <a16:creationId xmlns:a16="http://schemas.microsoft.com/office/drawing/2014/main" id="{90A098BA-7A1A-4BC0-8A7A-72A4897FEABD}"/>
                  </a:ext>
                </a:extLst>
              </p:cNvPr>
              <p:cNvSpPr>
                <a:spLocks noChangeArrowheads="1"/>
              </p:cNvSpPr>
              <p:nvPr/>
            </p:nvSpPr>
            <p:spPr bwMode="auto">
              <a:xfrm>
                <a:off x="1951" y="2417"/>
                <a:ext cx="1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研修費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 name="Rectangle 46">
                <a:extLst>
                  <a:ext uri="{FF2B5EF4-FFF2-40B4-BE49-F238E27FC236}">
                    <a16:creationId xmlns:a16="http://schemas.microsoft.com/office/drawing/2014/main" id="{F24B331B-FDFB-476E-A418-A0F1E4D0CFA6}"/>
                  </a:ext>
                </a:extLst>
              </p:cNvPr>
              <p:cNvSpPr>
                <a:spLocks noChangeArrowheads="1"/>
              </p:cNvSpPr>
              <p:nvPr/>
            </p:nvSpPr>
            <p:spPr bwMode="auto">
              <a:xfrm>
                <a:off x="3194" y="2423"/>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 name="Rectangle 47">
                <a:extLst>
                  <a:ext uri="{FF2B5EF4-FFF2-40B4-BE49-F238E27FC236}">
                    <a16:creationId xmlns:a16="http://schemas.microsoft.com/office/drawing/2014/main" id="{FCDFB953-F6AB-4240-98ED-C5D255C52871}"/>
                  </a:ext>
                </a:extLst>
              </p:cNvPr>
              <p:cNvSpPr>
                <a:spLocks noChangeArrowheads="1"/>
              </p:cNvSpPr>
              <p:nvPr/>
            </p:nvSpPr>
            <p:spPr bwMode="auto">
              <a:xfrm>
                <a:off x="3807" y="2423"/>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 name="Rectangle 48">
                <a:extLst>
                  <a:ext uri="{FF2B5EF4-FFF2-40B4-BE49-F238E27FC236}">
                    <a16:creationId xmlns:a16="http://schemas.microsoft.com/office/drawing/2014/main" id="{E06449AB-4AC5-42D2-8A24-37BCEB3D90B2}"/>
                  </a:ext>
                </a:extLst>
              </p:cNvPr>
              <p:cNvSpPr>
                <a:spLocks noChangeArrowheads="1"/>
              </p:cNvSpPr>
              <p:nvPr/>
            </p:nvSpPr>
            <p:spPr bwMode="auto">
              <a:xfrm>
                <a:off x="4696" y="2423"/>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 name="Rectangle 49">
                <a:extLst>
                  <a:ext uri="{FF2B5EF4-FFF2-40B4-BE49-F238E27FC236}">
                    <a16:creationId xmlns:a16="http://schemas.microsoft.com/office/drawing/2014/main" id="{C0F5A08B-37F1-4455-9946-E2D1B249EA60}"/>
                  </a:ext>
                </a:extLst>
              </p:cNvPr>
              <p:cNvSpPr>
                <a:spLocks noChangeArrowheads="1"/>
              </p:cNvSpPr>
              <p:nvPr/>
            </p:nvSpPr>
            <p:spPr bwMode="auto">
              <a:xfrm>
                <a:off x="4779" y="2433"/>
                <a:ext cx="55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コーチ資格取得研修＋交通費、登録料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 name="Rectangle 50">
                <a:extLst>
                  <a:ext uri="{FF2B5EF4-FFF2-40B4-BE49-F238E27FC236}">
                    <a16:creationId xmlns:a16="http://schemas.microsoft.com/office/drawing/2014/main" id="{E94B46F3-5CF5-4F9A-A797-240E7AE621C1}"/>
                  </a:ext>
                </a:extLst>
              </p:cNvPr>
              <p:cNvSpPr>
                <a:spLocks noChangeArrowheads="1"/>
              </p:cNvSpPr>
              <p:nvPr/>
            </p:nvSpPr>
            <p:spPr bwMode="auto">
              <a:xfrm>
                <a:off x="1951" y="2571"/>
                <a:ext cx="1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通信費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 name="Rectangle 51">
                <a:extLst>
                  <a:ext uri="{FF2B5EF4-FFF2-40B4-BE49-F238E27FC236}">
                    <a16:creationId xmlns:a16="http://schemas.microsoft.com/office/drawing/2014/main" id="{73443EDE-4AC5-4BD9-AF8F-1F45E31025C5}"/>
                  </a:ext>
                </a:extLst>
              </p:cNvPr>
              <p:cNvSpPr>
                <a:spLocks noChangeArrowheads="1"/>
              </p:cNvSpPr>
              <p:nvPr/>
            </p:nvSpPr>
            <p:spPr bwMode="auto">
              <a:xfrm>
                <a:off x="3194" y="2576"/>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 name="Rectangle 52">
                <a:extLst>
                  <a:ext uri="{FF2B5EF4-FFF2-40B4-BE49-F238E27FC236}">
                    <a16:creationId xmlns:a16="http://schemas.microsoft.com/office/drawing/2014/main" id="{7819B3D6-B3D4-47F0-8994-522367CA50B9}"/>
                  </a:ext>
                </a:extLst>
              </p:cNvPr>
              <p:cNvSpPr>
                <a:spLocks noChangeArrowheads="1"/>
              </p:cNvSpPr>
              <p:nvPr/>
            </p:nvSpPr>
            <p:spPr bwMode="auto">
              <a:xfrm>
                <a:off x="3807" y="2576"/>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 name="Rectangle 53">
                <a:extLst>
                  <a:ext uri="{FF2B5EF4-FFF2-40B4-BE49-F238E27FC236}">
                    <a16:creationId xmlns:a16="http://schemas.microsoft.com/office/drawing/2014/main" id="{027938DB-1512-4C6C-8C69-D2C923C75C12}"/>
                  </a:ext>
                </a:extLst>
              </p:cNvPr>
              <p:cNvSpPr>
                <a:spLocks noChangeArrowheads="1"/>
              </p:cNvSpPr>
              <p:nvPr/>
            </p:nvSpPr>
            <p:spPr bwMode="auto">
              <a:xfrm>
                <a:off x="4696" y="2576"/>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 name="Rectangle 54">
                <a:extLst>
                  <a:ext uri="{FF2B5EF4-FFF2-40B4-BE49-F238E27FC236}">
                    <a16:creationId xmlns:a16="http://schemas.microsoft.com/office/drawing/2014/main" id="{111A4D69-D657-464B-A134-1BBF71B3B352}"/>
                  </a:ext>
                </a:extLst>
              </p:cNvPr>
              <p:cNvSpPr>
                <a:spLocks noChangeArrowheads="1"/>
              </p:cNvSpPr>
              <p:nvPr/>
            </p:nvSpPr>
            <p:spPr bwMode="auto">
              <a:xfrm>
                <a:off x="4779" y="2587"/>
                <a:ext cx="66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八景会通信36・37号、総会案内状予定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9" name="Rectangle 55">
                <a:extLst>
                  <a:ext uri="{FF2B5EF4-FFF2-40B4-BE49-F238E27FC236}">
                    <a16:creationId xmlns:a16="http://schemas.microsoft.com/office/drawing/2014/main" id="{E017E8E2-25A1-46C1-8EBF-1597EB7F14A7}"/>
                  </a:ext>
                </a:extLst>
              </p:cNvPr>
              <p:cNvSpPr>
                <a:spLocks noChangeArrowheads="1"/>
              </p:cNvSpPr>
              <p:nvPr/>
            </p:nvSpPr>
            <p:spPr bwMode="auto">
              <a:xfrm>
                <a:off x="1951" y="2724"/>
                <a:ext cx="1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謝礼金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0" name="Rectangle 56">
                <a:extLst>
                  <a:ext uri="{FF2B5EF4-FFF2-40B4-BE49-F238E27FC236}">
                    <a16:creationId xmlns:a16="http://schemas.microsoft.com/office/drawing/2014/main" id="{EC06520A-5CF9-41CB-B905-62410537464E}"/>
                  </a:ext>
                </a:extLst>
              </p:cNvPr>
              <p:cNvSpPr>
                <a:spLocks noChangeArrowheads="1"/>
              </p:cNvSpPr>
              <p:nvPr/>
            </p:nvSpPr>
            <p:spPr bwMode="auto">
              <a:xfrm>
                <a:off x="3194" y="2730"/>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1" name="Rectangle 57">
                <a:extLst>
                  <a:ext uri="{FF2B5EF4-FFF2-40B4-BE49-F238E27FC236}">
                    <a16:creationId xmlns:a16="http://schemas.microsoft.com/office/drawing/2014/main" id="{F06C8C85-E5C7-424C-9C8F-3667159B40F4}"/>
                  </a:ext>
                </a:extLst>
              </p:cNvPr>
              <p:cNvSpPr>
                <a:spLocks noChangeArrowheads="1"/>
              </p:cNvSpPr>
              <p:nvPr/>
            </p:nvSpPr>
            <p:spPr bwMode="auto">
              <a:xfrm>
                <a:off x="3807" y="2730"/>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2" name="Rectangle 58">
                <a:extLst>
                  <a:ext uri="{FF2B5EF4-FFF2-40B4-BE49-F238E27FC236}">
                    <a16:creationId xmlns:a16="http://schemas.microsoft.com/office/drawing/2014/main" id="{B778E85D-85FF-4F50-8884-B58C5EBDCF4D}"/>
                  </a:ext>
                </a:extLst>
              </p:cNvPr>
              <p:cNvSpPr>
                <a:spLocks noChangeArrowheads="1"/>
              </p:cNvSpPr>
              <p:nvPr/>
            </p:nvSpPr>
            <p:spPr bwMode="auto">
              <a:xfrm>
                <a:off x="4420" y="2730"/>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3" name="Rectangle 59">
                <a:extLst>
                  <a:ext uri="{FF2B5EF4-FFF2-40B4-BE49-F238E27FC236}">
                    <a16:creationId xmlns:a16="http://schemas.microsoft.com/office/drawing/2014/main" id="{84AFD9B3-31FC-46EA-B152-BF73A3C23C46}"/>
                  </a:ext>
                </a:extLst>
              </p:cNvPr>
              <p:cNvSpPr>
                <a:spLocks noChangeArrowheads="1"/>
              </p:cNvSpPr>
              <p:nvPr/>
            </p:nvSpPr>
            <p:spPr bwMode="auto">
              <a:xfrm>
                <a:off x="4779" y="2735"/>
                <a:ext cx="47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監督×2・コーチ×4を想定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4" name="Rectangle 60">
                <a:extLst>
                  <a:ext uri="{FF2B5EF4-FFF2-40B4-BE49-F238E27FC236}">
                    <a16:creationId xmlns:a16="http://schemas.microsoft.com/office/drawing/2014/main" id="{9A3F3307-EF7A-461A-ABB4-31D564306BDD}"/>
                  </a:ext>
                </a:extLst>
              </p:cNvPr>
              <p:cNvSpPr>
                <a:spLocks noChangeArrowheads="1"/>
              </p:cNvSpPr>
              <p:nvPr/>
            </p:nvSpPr>
            <p:spPr bwMode="auto">
              <a:xfrm>
                <a:off x="1951" y="287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雑費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5" name="Rectangle 61">
                <a:extLst>
                  <a:ext uri="{FF2B5EF4-FFF2-40B4-BE49-F238E27FC236}">
                    <a16:creationId xmlns:a16="http://schemas.microsoft.com/office/drawing/2014/main" id="{26A2A511-D637-4918-8158-B8B86399FBB1}"/>
                  </a:ext>
                </a:extLst>
              </p:cNvPr>
              <p:cNvSpPr>
                <a:spLocks noChangeArrowheads="1"/>
              </p:cNvSpPr>
              <p:nvPr/>
            </p:nvSpPr>
            <p:spPr bwMode="auto">
              <a:xfrm>
                <a:off x="3244" y="2883"/>
                <a:ext cx="3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6" name="Rectangle 62">
                <a:extLst>
                  <a:ext uri="{FF2B5EF4-FFF2-40B4-BE49-F238E27FC236}">
                    <a16:creationId xmlns:a16="http://schemas.microsoft.com/office/drawing/2014/main" id="{FF21A922-689B-4DC3-91A4-C6AA03A5C1FA}"/>
                  </a:ext>
                </a:extLst>
              </p:cNvPr>
              <p:cNvSpPr>
                <a:spLocks noChangeArrowheads="1"/>
              </p:cNvSpPr>
              <p:nvPr/>
            </p:nvSpPr>
            <p:spPr bwMode="auto">
              <a:xfrm>
                <a:off x="3857" y="2883"/>
                <a:ext cx="3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7" name="Rectangle 63">
                <a:extLst>
                  <a:ext uri="{FF2B5EF4-FFF2-40B4-BE49-F238E27FC236}">
                    <a16:creationId xmlns:a16="http://schemas.microsoft.com/office/drawing/2014/main" id="{2615515D-7E27-4981-9EAB-20B8D413C7F8}"/>
                  </a:ext>
                </a:extLst>
              </p:cNvPr>
              <p:cNvSpPr>
                <a:spLocks noChangeArrowheads="1"/>
              </p:cNvSpPr>
              <p:nvPr/>
            </p:nvSpPr>
            <p:spPr bwMode="auto">
              <a:xfrm>
                <a:off x="4470" y="2883"/>
                <a:ext cx="3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19,731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8" name="Rectangle 64">
                <a:extLst>
                  <a:ext uri="{FF2B5EF4-FFF2-40B4-BE49-F238E27FC236}">
                    <a16:creationId xmlns:a16="http://schemas.microsoft.com/office/drawing/2014/main" id="{03F7434B-51C8-4FCB-B186-3808F146A263}"/>
                  </a:ext>
                </a:extLst>
              </p:cNvPr>
              <p:cNvSpPr>
                <a:spLocks noChangeArrowheads="1"/>
              </p:cNvSpPr>
              <p:nvPr/>
            </p:nvSpPr>
            <p:spPr bwMode="auto">
              <a:xfrm>
                <a:off x="4779" y="2899"/>
                <a:ext cx="67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受取人負担振込手数料、会議室使用料、ＨＰ等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9" name="Rectangle 65">
                <a:extLst>
                  <a:ext uri="{FF2B5EF4-FFF2-40B4-BE49-F238E27FC236}">
                    <a16:creationId xmlns:a16="http://schemas.microsoft.com/office/drawing/2014/main" id="{A84F4258-3A89-4D61-B9A5-136DD3C88338}"/>
                  </a:ext>
                </a:extLst>
              </p:cNvPr>
              <p:cNvSpPr>
                <a:spLocks noChangeArrowheads="1"/>
              </p:cNvSpPr>
              <p:nvPr/>
            </p:nvSpPr>
            <p:spPr bwMode="auto">
              <a:xfrm>
                <a:off x="1951" y="3031"/>
                <a:ext cx="35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現役支援準備金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0" name="Rectangle 66">
                <a:extLst>
                  <a:ext uri="{FF2B5EF4-FFF2-40B4-BE49-F238E27FC236}">
                    <a16:creationId xmlns:a16="http://schemas.microsoft.com/office/drawing/2014/main" id="{BDE61F63-540A-4DA7-8328-A06452D5EC8A}"/>
                  </a:ext>
                </a:extLst>
              </p:cNvPr>
              <p:cNvSpPr>
                <a:spLocks noChangeArrowheads="1"/>
              </p:cNvSpPr>
              <p:nvPr/>
            </p:nvSpPr>
            <p:spPr bwMode="auto">
              <a:xfrm>
                <a:off x="3194" y="3037"/>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175,000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1" name="Rectangle 67">
                <a:extLst>
                  <a:ext uri="{FF2B5EF4-FFF2-40B4-BE49-F238E27FC236}">
                    <a16:creationId xmlns:a16="http://schemas.microsoft.com/office/drawing/2014/main" id="{7C27628E-203E-419B-985E-DC48236711F7}"/>
                  </a:ext>
                </a:extLst>
              </p:cNvPr>
              <p:cNvSpPr>
                <a:spLocks noChangeArrowheads="1"/>
              </p:cNvSpPr>
              <p:nvPr/>
            </p:nvSpPr>
            <p:spPr bwMode="auto">
              <a:xfrm>
                <a:off x="3807" y="3037"/>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175,000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2" name="Rectangle 68">
                <a:extLst>
                  <a:ext uri="{FF2B5EF4-FFF2-40B4-BE49-F238E27FC236}">
                    <a16:creationId xmlns:a16="http://schemas.microsoft.com/office/drawing/2014/main" id="{2B4EA289-49D8-4EBF-8E0A-B37A8D5037A0}"/>
                  </a:ext>
                </a:extLst>
              </p:cNvPr>
              <p:cNvSpPr>
                <a:spLocks noChangeArrowheads="1"/>
              </p:cNvSpPr>
              <p:nvPr/>
            </p:nvSpPr>
            <p:spPr bwMode="auto">
              <a:xfrm>
                <a:off x="4420" y="3037"/>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415,000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3" name="Rectangle 69">
                <a:extLst>
                  <a:ext uri="{FF2B5EF4-FFF2-40B4-BE49-F238E27FC236}">
                    <a16:creationId xmlns:a16="http://schemas.microsoft.com/office/drawing/2014/main" id="{56AB9815-7324-4F81-B737-6A7E963B74FE}"/>
                  </a:ext>
                </a:extLst>
              </p:cNvPr>
              <p:cNvSpPr>
                <a:spLocks noChangeArrowheads="1"/>
              </p:cNvSpPr>
              <p:nvPr/>
            </p:nvSpPr>
            <p:spPr bwMode="auto">
              <a:xfrm>
                <a:off x="1951" y="3185"/>
                <a:ext cx="35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現役特別支援費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4" name="Rectangle 70">
                <a:extLst>
                  <a:ext uri="{FF2B5EF4-FFF2-40B4-BE49-F238E27FC236}">
                    <a16:creationId xmlns:a16="http://schemas.microsoft.com/office/drawing/2014/main" id="{0BF29B35-ED22-479F-9D5B-75D8520F036D}"/>
                  </a:ext>
                </a:extLst>
              </p:cNvPr>
              <p:cNvSpPr>
                <a:spLocks noChangeArrowheads="1"/>
              </p:cNvSpPr>
              <p:nvPr/>
            </p:nvSpPr>
            <p:spPr bwMode="auto">
              <a:xfrm>
                <a:off x="3194" y="3190"/>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240,000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5" name="Rectangle 71">
                <a:extLst>
                  <a:ext uri="{FF2B5EF4-FFF2-40B4-BE49-F238E27FC236}">
                    <a16:creationId xmlns:a16="http://schemas.microsoft.com/office/drawing/2014/main" id="{A411DC59-B7CE-43FE-AFA1-CB5EDFF39C47}"/>
                  </a:ext>
                </a:extLst>
              </p:cNvPr>
              <p:cNvSpPr>
                <a:spLocks noChangeArrowheads="1"/>
              </p:cNvSpPr>
              <p:nvPr/>
            </p:nvSpPr>
            <p:spPr bwMode="auto">
              <a:xfrm>
                <a:off x="3807" y="3190"/>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240,000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6" name="Rectangle 72">
                <a:extLst>
                  <a:ext uri="{FF2B5EF4-FFF2-40B4-BE49-F238E27FC236}">
                    <a16:creationId xmlns:a16="http://schemas.microsoft.com/office/drawing/2014/main" id="{9ED1D04E-3DB2-4E55-A42C-FF0BF6284A61}"/>
                  </a:ext>
                </a:extLst>
              </p:cNvPr>
              <p:cNvSpPr>
                <a:spLocks noChangeArrowheads="1"/>
              </p:cNvSpPr>
              <p:nvPr/>
            </p:nvSpPr>
            <p:spPr bwMode="auto">
              <a:xfrm>
                <a:off x="4696" y="3190"/>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7" name="Rectangle 73">
                <a:extLst>
                  <a:ext uri="{FF2B5EF4-FFF2-40B4-BE49-F238E27FC236}">
                    <a16:creationId xmlns:a16="http://schemas.microsoft.com/office/drawing/2014/main" id="{A21F3E92-A5A2-4366-B4BA-E0D84FD40019}"/>
                  </a:ext>
                </a:extLst>
              </p:cNvPr>
              <p:cNvSpPr>
                <a:spLocks noChangeArrowheads="1"/>
              </p:cNvSpPr>
              <p:nvPr/>
            </p:nvSpPr>
            <p:spPr bwMode="auto">
              <a:xfrm>
                <a:off x="4785" y="3190"/>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詳細未定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8" name="Rectangle 74">
                <a:extLst>
                  <a:ext uri="{FF2B5EF4-FFF2-40B4-BE49-F238E27FC236}">
                    <a16:creationId xmlns:a16="http://schemas.microsoft.com/office/drawing/2014/main" id="{C1D0A1D4-D3E6-4859-AE1D-E6F4F4F34223}"/>
                  </a:ext>
                </a:extLst>
              </p:cNvPr>
              <p:cNvSpPr>
                <a:spLocks noChangeArrowheads="1"/>
              </p:cNvSpPr>
              <p:nvPr/>
            </p:nvSpPr>
            <p:spPr bwMode="auto">
              <a:xfrm>
                <a:off x="1951" y="3338"/>
                <a:ext cx="1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予備費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9" name="Rectangle 75">
                <a:extLst>
                  <a:ext uri="{FF2B5EF4-FFF2-40B4-BE49-F238E27FC236}">
                    <a16:creationId xmlns:a16="http://schemas.microsoft.com/office/drawing/2014/main" id="{9D7AABDF-E7AB-4506-9FE4-804218F08875}"/>
                  </a:ext>
                </a:extLst>
              </p:cNvPr>
              <p:cNvSpPr>
                <a:spLocks noChangeArrowheads="1"/>
              </p:cNvSpPr>
              <p:nvPr/>
            </p:nvSpPr>
            <p:spPr bwMode="auto">
              <a:xfrm>
                <a:off x="3244" y="3343"/>
                <a:ext cx="3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55,341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0" name="Rectangle 76">
                <a:extLst>
                  <a:ext uri="{FF2B5EF4-FFF2-40B4-BE49-F238E27FC236}">
                    <a16:creationId xmlns:a16="http://schemas.microsoft.com/office/drawing/2014/main" id="{DAE67EB2-C1A5-4A6E-9E0A-FDC3A2B5F5C4}"/>
                  </a:ext>
                </a:extLst>
              </p:cNvPr>
              <p:cNvSpPr>
                <a:spLocks noChangeArrowheads="1"/>
              </p:cNvSpPr>
              <p:nvPr/>
            </p:nvSpPr>
            <p:spPr bwMode="auto">
              <a:xfrm>
                <a:off x="3807" y="3343"/>
                <a:ext cx="3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126,886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1" name="Rectangle 77">
                <a:extLst>
                  <a:ext uri="{FF2B5EF4-FFF2-40B4-BE49-F238E27FC236}">
                    <a16:creationId xmlns:a16="http://schemas.microsoft.com/office/drawing/2014/main" id="{C5A0D8B7-C417-4B6E-8B20-DFCF2CF094C7}"/>
                  </a:ext>
                </a:extLst>
              </p:cNvPr>
              <p:cNvSpPr>
                <a:spLocks noChangeArrowheads="1"/>
              </p:cNvSpPr>
              <p:nvPr/>
            </p:nvSpPr>
            <p:spPr bwMode="auto">
              <a:xfrm>
                <a:off x="4785" y="3343"/>
                <a:ext cx="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2" name="Rectangle 78">
                <a:extLst>
                  <a:ext uri="{FF2B5EF4-FFF2-40B4-BE49-F238E27FC236}">
                    <a16:creationId xmlns:a16="http://schemas.microsoft.com/office/drawing/2014/main" id="{3863F863-BC0B-47C0-9820-145718FBBF56}"/>
                  </a:ext>
                </a:extLst>
              </p:cNvPr>
              <p:cNvSpPr>
                <a:spLocks noChangeArrowheads="1"/>
              </p:cNvSpPr>
              <p:nvPr/>
            </p:nvSpPr>
            <p:spPr bwMode="auto">
              <a:xfrm>
                <a:off x="1951" y="3492"/>
                <a:ext cx="27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次期繰越金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3" name="Rectangle 79">
                <a:extLst>
                  <a:ext uri="{FF2B5EF4-FFF2-40B4-BE49-F238E27FC236}">
                    <a16:creationId xmlns:a16="http://schemas.microsoft.com/office/drawing/2014/main" id="{D18B1A81-E698-48E1-AFA0-EFCB4B1405B8}"/>
                  </a:ext>
                </a:extLst>
              </p:cNvPr>
              <p:cNvSpPr>
                <a:spLocks noChangeArrowheads="1"/>
              </p:cNvSpPr>
              <p:nvPr/>
            </p:nvSpPr>
            <p:spPr bwMode="auto">
              <a:xfrm>
                <a:off x="4470" y="3497"/>
                <a:ext cx="3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85,341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4" name="Rectangle 80">
                <a:extLst>
                  <a:ext uri="{FF2B5EF4-FFF2-40B4-BE49-F238E27FC236}">
                    <a16:creationId xmlns:a16="http://schemas.microsoft.com/office/drawing/2014/main" id="{85FAF7F3-6F75-48FD-915B-9399773CF821}"/>
                  </a:ext>
                </a:extLst>
              </p:cNvPr>
              <p:cNvSpPr>
                <a:spLocks noChangeArrowheads="1"/>
              </p:cNvSpPr>
              <p:nvPr/>
            </p:nvSpPr>
            <p:spPr bwMode="auto">
              <a:xfrm>
                <a:off x="1951" y="3799"/>
                <a:ext cx="27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小計（Ｂ）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5" name="Rectangle 81">
                <a:extLst>
                  <a:ext uri="{FF2B5EF4-FFF2-40B4-BE49-F238E27FC236}">
                    <a16:creationId xmlns:a16="http://schemas.microsoft.com/office/drawing/2014/main" id="{71F98560-1EDB-4FFB-8B05-BEC37991264F}"/>
                  </a:ext>
                </a:extLst>
              </p:cNvPr>
              <p:cNvSpPr>
                <a:spLocks noChangeArrowheads="1"/>
              </p:cNvSpPr>
              <p:nvPr/>
            </p:nvSpPr>
            <p:spPr bwMode="auto">
              <a:xfrm>
                <a:off x="3116" y="3804"/>
                <a:ext cx="4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1,200,341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6" name="Rectangle 82">
                <a:extLst>
                  <a:ext uri="{FF2B5EF4-FFF2-40B4-BE49-F238E27FC236}">
                    <a16:creationId xmlns:a16="http://schemas.microsoft.com/office/drawing/2014/main" id="{FE885FD1-728B-4961-9641-638CE30E00CC}"/>
                  </a:ext>
                </a:extLst>
              </p:cNvPr>
              <p:cNvSpPr>
                <a:spLocks noChangeArrowheads="1"/>
              </p:cNvSpPr>
              <p:nvPr/>
            </p:nvSpPr>
            <p:spPr bwMode="auto">
              <a:xfrm>
                <a:off x="3730" y="3804"/>
                <a:ext cx="4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1,771,886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7" name="Rectangle 83">
                <a:extLst>
                  <a:ext uri="{FF2B5EF4-FFF2-40B4-BE49-F238E27FC236}">
                    <a16:creationId xmlns:a16="http://schemas.microsoft.com/office/drawing/2014/main" id="{C2FE02CB-AF88-42FD-A724-08DBA4C67A7C}"/>
                  </a:ext>
                </a:extLst>
              </p:cNvPr>
              <p:cNvSpPr>
                <a:spLocks noChangeArrowheads="1"/>
              </p:cNvSpPr>
              <p:nvPr/>
            </p:nvSpPr>
            <p:spPr bwMode="auto">
              <a:xfrm>
                <a:off x="4343" y="3804"/>
                <a:ext cx="4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1,340,888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8" name="Rectangle 84">
                <a:extLst>
                  <a:ext uri="{FF2B5EF4-FFF2-40B4-BE49-F238E27FC236}">
                    <a16:creationId xmlns:a16="http://schemas.microsoft.com/office/drawing/2014/main" id="{EA2BF2C9-CF19-4339-8EB6-7725E47C20A4}"/>
                  </a:ext>
                </a:extLst>
              </p:cNvPr>
              <p:cNvSpPr>
                <a:spLocks noChangeArrowheads="1"/>
              </p:cNvSpPr>
              <p:nvPr/>
            </p:nvSpPr>
            <p:spPr bwMode="auto">
              <a:xfrm>
                <a:off x="1945" y="3963"/>
                <a:ext cx="50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収支合計[（Ａ）－（Ｂ）]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9" name="Rectangle 85">
                <a:extLst>
                  <a:ext uri="{FF2B5EF4-FFF2-40B4-BE49-F238E27FC236}">
                    <a16:creationId xmlns:a16="http://schemas.microsoft.com/office/drawing/2014/main" id="{4E1CAF74-5D4F-4489-84DE-417998674CA7}"/>
                  </a:ext>
                </a:extLst>
              </p:cNvPr>
              <p:cNvSpPr>
                <a:spLocks noChangeArrowheads="1"/>
              </p:cNvSpPr>
              <p:nvPr/>
            </p:nvSpPr>
            <p:spPr bwMode="auto">
              <a:xfrm>
                <a:off x="3470" y="3957"/>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0" name="Rectangle 86">
                <a:extLst>
                  <a:ext uri="{FF2B5EF4-FFF2-40B4-BE49-F238E27FC236}">
                    <a16:creationId xmlns:a16="http://schemas.microsoft.com/office/drawing/2014/main" id="{6A688E68-BE19-44B7-9834-74DF3C6C9B54}"/>
                  </a:ext>
                </a:extLst>
              </p:cNvPr>
              <p:cNvSpPr>
                <a:spLocks noChangeArrowheads="1"/>
              </p:cNvSpPr>
              <p:nvPr/>
            </p:nvSpPr>
            <p:spPr bwMode="auto">
              <a:xfrm>
                <a:off x="4083" y="3957"/>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1" name="Rectangle 87">
                <a:extLst>
                  <a:ext uri="{FF2B5EF4-FFF2-40B4-BE49-F238E27FC236}">
                    <a16:creationId xmlns:a16="http://schemas.microsoft.com/office/drawing/2014/main" id="{A6108CD2-DCEC-4095-AB9C-0AD8F331EA46}"/>
                  </a:ext>
                </a:extLst>
              </p:cNvPr>
              <p:cNvSpPr>
                <a:spLocks noChangeArrowheads="1"/>
              </p:cNvSpPr>
              <p:nvPr/>
            </p:nvSpPr>
            <p:spPr bwMode="auto">
              <a:xfrm>
                <a:off x="4696" y="3957"/>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2" name="Rectangle 88">
                <a:extLst>
                  <a:ext uri="{FF2B5EF4-FFF2-40B4-BE49-F238E27FC236}">
                    <a16:creationId xmlns:a16="http://schemas.microsoft.com/office/drawing/2014/main" id="{F5696E22-B16B-42CD-AC62-74E898A2109A}"/>
                  </a:ext>
                </a:extLst>
              </p:cNvPr>
              <p:cNvSpPr>
                <a:spLocks noChangeArrowheads="1"/>
              </p:cNvSpPr>
              <p:nvPr/>
            </p:nvSpPr>
            <p:spPr bwMode="auto">
              <a:xfrm>
                <a:off x="2884" y="116"/>
                <a:ext cx="131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令和３年度（1/1～12/31）予算（案）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3" name="Rectangle 89">
                <a:extLst>
                  <a:ext uri="{FF2B5EF4-FFF2-40B4-BE49-F238E27FC236}">
                    <a16:creationId xmlns:a16="http://schemas.microsoft.com/office/drawing/2014/main" id="{197F117B-9235-4DA8-AACA-57AC798230CD}"/>
                  </a:ext>
                </a:extLst>
              </p:cNvPr>
              <p:cNvSpPr>
                <a:spLocks noChangeArrowheads="1"/>
              </p:cNvSpPr>
              <p:nvPr/>
            </p:nvSpPr>
            <p:spPr bwMode="auto">
              <a:xfrm>
                <a:off x="1780" y="1010"/>
                <a:ext cx="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4" name="Rectangle 90">
                <a:extLst>
                  <a:ext uri="{FF2B5EF4-FFF2-40B4-BE49-F238E27FC236}">
                    <a16:creationId xmlns:a16="http://schemas.microsoft.com/office/drawing/2014/main" id="{1F117FF2-98E6-471E-9BE1-D5BFC6A9559A}"/>
                  </a:ext>
                </a:extLst>
              </p:cNvPr>
              <p:cNvSpPr>
                <a:spLocks noChangeArrowheads="1"/>
              </p:cNvSpPr>
              <p:nvPr/>
            </p:nvSpPr>
            <p:spPr bwMode="auto">
              <a:xfrm>
                <a:off x="1780" y="1126"/>
                <a:ext cx="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5" name="Rectangle 91">
                <a:extLst>
                  <a:ext uri="{FF2B5EF4-FFF2-40B4-BE49-F238E27FC236}">
                    <a16:creationId xmlns:a16="http://schemas.microsoft.com/office/drawing/2014/main" id="{6C1FA3E6-81AD-43E7-9EC7-9699DDA37617}"/>
                  </a:ext>
                </a:extLst>
              </p:cNvPr>
              <p:cNvSpPr>
                <a:spLocks noChangeArrowheads="1"/>
              </p:cNvSpPr>
              <p:nvPr/>
            </p:nvSpPr>
            <p:spPr bwMode="auto">
              <a:xfrm>
                <a:off x="1785" y="1243"/>
                <a:ext cx="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6" name="Rectangle 92">
                <a:extLst>
                  <a:ext uri="{FF2B5EF4-FFF2-40B4-BE49-F238E27FC236}">
                    <a16:creationId xmlns:a16="http://schemas.microsoft.com/office/drawing/2014/main" id="{0E9EB933-ED79-4983-8AFA-B7BCE1902564}"/>
                  </a:ext>
                </a:extLst>
              </p:cNvPr>
              <p:cNvSpPr>
                <a:spLocks noChangeArrowheads="1"/>
              </p:cNvSpPr>
              <p:nvPr/>
            </p:nvSpPr>
            <p:spPr bwMode="auto">
              <a:xfrm>
                <a:off x="1780" y="1359"/>
                <a:ext cx="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7" name="Rectangle 93">
                <a:extLst>
                  <a:ext uri="{FF2B5EF4-FFF2-40B4-BE49-F238E27FC236}">
                    <a16:creationId xmlns:a16="http://schemas.microsoft.com/office/drawing/2014/main" id="{BA5BBB59-1520-4544-A0DD-7682EB2156EA}"/>
                  </a:ext>
                </a:extLst>
              </p:cNvPr>
              <p:cNvSpPr>
                <a:spLocks noChangeArrowheads="1"/>
              </p:cNvSpPr>
              <p:nvPr/>
            </p:nvSpPr>
            <p:spPr bwMode="auto">
              <a:xfrm>
                <a:off x="1780" y="2698"/>
                <a:ext cx="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8" name="Rectangle 94">
                <a:extLst>
                  <a:ext uri="{FF2B5EF4-FFF2-40B4-BE49-F238E27FC236}">
                    <a16:creationId xmlns:a16="http://schemas.microsoft.com/office/drawing/2014/main" id="{4BB342D6-8B0C-4BD7-A9C7-4F07337F44D8}"/>
                  </a:ext>
                </a:extLst>
              </p:cNvPr>
              <p:cNvSpPr>
                <a:spLocks noChangeArrowheads="1"/>
              </p:cNvSpPr>
              <p:nvPr/>
            </p:nvSpPr>
            <p:spPr bwMode="auto">
              <a:xfrm>
                <a:off x="1780" y="2814"/>
                <a:ext cx="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9" name="Rectangle 95">
                <a:extLst>
                  <a:ext uri="{FF2B5EF4-FFF2-40B4-BE49-F238E27FC236}">
                    <a16:creationId xmlns:a16="http://schemas.microsoft.com/office/drawing/2014/main" id="{2E710EF0-F995-419E-B7FA-D8A5DB02DB45}"/>
                  </a:ext>
                </a:extLst>
              </p:cNvPr>
              <p:cNvSpPr>
                <a:spLocks noChangeArrowheads="1"/>
              </p:cNvSpPr>
              <p:nvPr/>
            </p:nvSpPr>
            <p:spPr bwMode="auto">
              <a:xfrm>
                <a:off x="1785" y="2931"/>
                <a:ext cx="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0" name="Rectangle 96">
                <a:extLst>
                  <a:ext uri="{FF2B5EF4-FFF2-40B4-BE49-F238E27FC236}">
                    <a16:creationId xmlns:a16="http://schemas.microsoft.com/office/drawing/2014/main" id="{5711902D-01F5-46A0-8542-E461E23991A3}"/>
                  </a:ext>
                </a:extLst>
              </p:cNvPr>
              <p:cNvSpPr>
                <a:spLocks noChangeArrowheads="1"/>
              </p:cNvSpPr>
              <p:nvPr/>
            </p:nvSpPr>
            <p:spPr bwMode="auto">
              <a:xfrm>
                <a:off x="1780" y="3047"/>
                <a:ext cx="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1" name="Line 97">
                <a:extLst>
                  <a:ext uri="{FF2B5EF4-FFF2-40B4-BE49-F238E27FC236}">
                    <a16:creationId xmlns:a16="http://schemas.microsoft.com/office/drawing/2014/main" id="{A9D61D2B-DD96-4043-94A0-38D6F8331B6E}"/>
                  </a:ext>
                </a:extLst>
              </p:cNvPr>
              <p:cNvSpPr>
                <a:spLocks noChangeShapeType="1"/>
              </p:cNvSpPr>
              <p:nvPr/>
            </p:nvSpPr>
            <p:spPr bwMode="auto">
              <a:xfrm>
                <a:off x="1929" y="105"/>
                <a:ext cx="0" cy="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98">
                <a:extLst>
                  <a:ext uri="{FF2B5EF4-FFF2-40B4-BE49-F238E27FC236}">
                    <a16:creationId xmlns:a16="http://schemas.microsoft.com/office/drawing/2014/main" id="{E5B17C48-2487-4F9E-BB6D-C245507C5685}"/>
                  </a:ext>
                </a:extLst>
              </p:cNvPr>
              <p:cNvSpPr>
                <a:spLocks noChangeArrowheads="1"/>
              </p:cNvSpPr>
              <p:nvPr/>
            </p:nvSpPr>
            <p:spPr bwMode="auto">
              <a:xfrm>
                <a:off x="1929" y="10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99">
                <a:extLst>
                  <a:ext uri="{FF2B5EF4-FFF2-40B4-BE49-F238E27FC236}">
                    <a16:creationId xmlns:a16="http://schemas.microsoft.com/office/drawing/2014/main" id="{D5F332B8-F18F-48A0-9B30-0B588219E176}"/>
                  </a:ext>
                </a:extLst>
              </p:cNvPr>
              <p:cNvSpPr>
                <a:spLocks noChangeShapeType="1"/>
              </p:cNvSpPr>
              <p:nvPr/>
            </p:nvSpPr>
            <p:spPr bwMode="auto">
              <a:xfrm>
                <a:off x="2923" y="105"/>
                <a:ext cx="0" cy="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100">
                <a:extLst>
                  <a:ext uri="{FF2B5EF4-FFF2-40B4-BE49-F238E27FC236}">
                    <a16:creationId xmlns:a16="http://schemas.microsoft.com/office/drawing/2014/main" id="{746C13E7-A7A7-47EB-B9A1-1D5E1AF0CE3A}"/>
                  </a:ext>
                </a:extLst>
              </p:cNvPr>
              <p:cNvSpPr>
                <a:spLocks noChangeArrowheads="1"/>
              </p:cNvSpPr>
              <p:nvPr/>
            </p:nvSpPr>
            <p:spPr bwMode="auto">
              <a:xfrm>
                <a:off x="2923" y="10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101">
                <a:extLst>
                  <a:ext uri="{FF2B5EF4-FFF2-40B4-BE49-F238E27FC236}">
                    <a16:creationId xmlns:a16="http://schemas.microsoft.com/office/drawing/2014/main" id="{EF6FB973-C239-49A2-BCFA-104BFD06C70C}"/>
                  </a:ext>
                </a:extLst>
              </p:cNvPr>
              <p:cNvSpPr>
                <a:spLocks noChangeShapeType="1"/>
              </p:cNvSpPr>
              <p:nvPr/>
            </p:nvSpPr>
            <p:spPr bwMode="auto">
              <a:xfrm>
                <a:off x="3536" y="105"/>
                <a:ext cx="0" cy="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102">
                <a:extLst>
                  <a:ext uri="{FF2B5EF4-FFF2-40B4-BE49-F238E27FC236}">
                    <a16:creationId xmlns:a16="http://schemas.microsoft.com/office/drawing/2014/main" id="{A9B55A80-DEEA-4FBC-8106-5EBE50D7C353}"/>
                  </a:ext>
                </a:extLst>
              </p:cNvPr>
              <p:cNvSpPr>
                <a:spLocks noChangeArrowheads="1"/>
              </p:cNvSpPr>
              <p:nvPr/>
            </p:nvSpPr>
            <p:spPr bwMode="auto">
              <a:xfrm>
                <a:off x="3536" y="10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103">
                <a:extLst>
                  <a:ext uri="{FF2B5EF4-FFF2-40B4-BE49-F238E27FC236}">
                    <a16:creationId xmlns:a16="http://schemas.microsoft.com/office/drawing/2014/main" id="{1B5FC2F7-037D-41EA-8296-5C3F2390E32C}"/>
                  </a:ext>
                </a:extLst>
              </p:cNvPr>
              <p:cNvSpPr>
                <a:spLocks noChangeShapeType="1"/>
              </p:cNvSpPr>
              <p:nvPr/>
            </p:nvSpPr>
            <p:spPr bwMode="auto">
              <a:xfrm>
                <a:off x="4149" y="105"/>
                <a:ext cx="0" cy="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Rectangle 104">
                <a:extLst>
                  <a:ext uri="{FF2B5EF4-FFF2-40B4-BE49-F238E27FC236}">
                    <a16:creationId xmlns:a16="http://schemas.microsoft.com/office/drawing/2014/main" id="{3C956618-1DDC-438E-B0EF-BB49EE6109E4}"/>
                  </a:ext>
                </a:extLst>
              </p:cNvPr>
              <p:cNvSpPr>
                <a:spLocks noChangeArrowheads="1"/>
              </p:cNvSpPr>
              <p:nvPr/>
            </p:nvSpPr>
            <p:spPr bwMode="auto">
              <a:xfrm>
                <a:off x="4149" y="10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105">
                <a:extLst>
                  <a:ext uri="{FF2B5EF4-FFF2-40B4-BE49-F238E27FC236}">
                    <a16:creationId xmlns:a16="http://schemas.microsoft.com/office/drawing/2014/main" id="{974C2849-3AB8-4406-9FA5-B83DA5270BCD}"/>
                  </a:ext>
                </a:extLst>
              </p:cNvPr>
              <p:cNvSpPr>
                <a:spLocks noChangeShapeType="1"/>
              </p:cNvSpPr>
              <p:nvPr/>
            </p:nvSpPr>
            <p:spPr bwMode="auto">
              <a:xfrm>
                <a:off x="4762" y="105"/>
                <a:ext cx="0" cy="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106">
                <a:extLst>
                  <a:ext uri="{FF2B5EF4-FFF2-40B4-BE49-F238E27FC236}">
                    <a16:creationId xmlns:a16="http://schemas.microsoft.com/office/drawing/2014/main" id="{A0CCA9B8-3ABC-4559-BA88-EB6819E347BC}"/>
                  </a:ext>
                </a:extLst>
              </p:cNvPr>
              <p:cNvSpPr>
                <a:spLocks noChangeArrowheads="1"/>
              </p:cNvSpPr>
              <p:nvPr/>
            </p:nvSpPr>
            <p:spPr bwMode="auto">
              <a:xfrm>
                <a:off x="4762" y="10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Line 107">
                <a:extLst>
                  <a:ext uri="{FF2B5EF4-FFF2-40B4-BE49-F238E27FC236}">
                    <a16:creationId xmlns:a16="http://schemas.microsoft.com/office/drawing/2014/main" id="{5C21101F-F132-4D1C-A991-CAFE97E7D7E1}"/>
                  </a:ext>
                </a:extLst>
              </p:cNvPr>
              <p:cNvSpPr>
                <a:spLocks noChangeShapeType="1"/>
              </p:cNvSpPr>
              <p:nvPr/>
            </p:nvSpPr>
            <p:spPr bwMode="auto">
              <a:xfrm>
                <a:off x="1719" y="105"/>
                <a:ext cx="0" cy="29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108">
                <a:extLst>
                  <a:ext uri="{FF2B5EF4-FFF2-40B4-BE49-F238E27FC236}">
                    <a16:creationId xmlns:a16="http://schemas.microsoft.com/office/drawing/2014/main" id="{8A3719D4-AB3E-479C-A8C2-16B138453FA5}"/>
                  </a:ext>
                </a:extLst>
              </p:cNvPr>
              <p:cNvSpPr>
                <a:spLocks noChangeArrowheads="1"/>
              </p:cNvSpPr>
              <p:nvPr/>
            </p:nvSpPr>
            <p:spPr bwMode="auto">
              <a:xfrm>
                <a:off x="1719" y="105"/>
                <a:ext cx="6" cy="29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109">
                <a:extLst>
                  <a:ext uri="{FF2B5EF4-FFF2-40B4-BE49-F238E27FC236}">
                    <a16:creationId xmlns:a16="http://schemas.microsoft.com/office/drawing/2014/main" id="{CDDF1276-A28E-4790-81EB-7D104CE0CE45}"/>
                  </a:ext>
                </a:extLst>
              </p:cNvPr>
              <p:cNvSpPr>
                <a:spLocks noChangeShapeType="1"/>
              </p:cNvSpPr>
              <p:nvPr/>
            </p:nvSpPr>
            <p:spPr bwMode="auto">
              <a:xfrm>
                <a:off x="1929" y="269"/>
                <a:ext cx="0" cy="1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110">
                <a:extLst>
                  <a:ext uri="{FF2B5EF4-FFF2-40B4-BE49-F238E27FC236}">
                    <a16:creationId xmlns:a16="http://schemas.microsoft.com/office/drawing/2014/main" id="{8059E10F-5987-4E7C-BC4B-5AD61E20C4BC}"/>
                  </a:ext>
                </a:extLst>
              </p:cNvPr>
              <p:cNvSpPr>
                <a:spLocks noChangeArrowheads="1"/>
              </p:cNvSpPr>
              <p:nvPr/>
            </p:nvSpPr>
            <p:spPr bwMode="auto">
              <a:xfrm>
                <a:off x="1929" y="269"/>
                <a:ext cx="5"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111">
                <a:extLst>
                  <a:ext uri="{FF2B5EF4-FFF2-40B4-BE49-F238E27FC236}">
                    <a16:creationId xmlns:a16="http://schemas.microsoft.com/office/drawing/2014/main" id="{0A5EA76F-3B12-4AE7-8CDA-75D953286243}"/>
                  </a:ext>
                </a:extLst>
              </p:cNvPr>
              <p:cNvSpPr>
                <a:spLocks noChangeShapeType="1"/>
              </p:cNvSpPr>
              <p:nvPr/>
            </p:nvSpPr>
            <p:spPr bwMode="auto">
              <a:xfrm>
                <a:off x="2923" y="269"/>
                <a:ext cx="0" cy="1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112">
                <a:extLst>
                  <a:ext uri="{FF2B5EF4-FFF2-40B4-BE49-F238E27FC236}">
                    <a16:creationId xmlns:a16="http://schemas.microsoft.com/office/drawing/2014/main" id="{A4302979-F886-4226-B8A6-C5962519B949}"/>
                  </a:ext>
                </a:extLst>
              </p:cNvPr>
              <p:cNvSpPr>
                <a:spLocks noChangeArrowheads="1"/>
              </p:cNvSpPr>
              <p:nvPr/>
            </p:nvSpPr>
            <p:spPr bwMode="auto">
              <a:xfrm>
                <a:off x="2923" y="269"/>
                <a:ext cx="6"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113">
                <a:extLst>
                  <a:ext uri="{FF2B5EF4-FFF2-40B4-BE49-F238E27FC236}">
                    <a16:creationId xmlns:a16="http://schemas.microsoft.com/office/drawing/2014/main" id="{FC945A11-32C7-4F68-98E6-48C66012E4C5}"/>
                  </a:ext>
                </a:extLst>
              </p:cNvPr>
              <p:cNvSpPr>
                <a:spLocks noChangeShapeType="1"/>
              </p:cNvSpPr>
              <p:nvPr/>
            </p:nvSpPr>
            <p:spPr bwMode="auto">
              <a:xfrm>
                <a:off x="3536" y="269"/>
                <a:ext cx="0" cy="1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114">
                <a:extLst>
                  <a:ext uri="{FF2B5EF4-FFF2-40B4-BE49-F238E27FC236}">
                    <a16:creationId xmlns:a16="http://schemas.microsoft.com/office/drawing/2014/main" id="{B6C5DD71-115C-4484-8CBA-1E5D4E184ECF}"/>
                  </a:ext>
                </a:extLst>
              </p:cNvPr>
              <p:cNvSpPr>
                <a:spLocks noChangeArrowheads="1"/>
              </p:cNvSpPr>
              <p:nvPr/>
            </p:nvSpPr>
            <p:spPr bwMode="auto">
              <a:xfrm>
                <a:off x="3536" y="269"/>
                <a:ext cx="6"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Line 115">
                <a:extLst>
                  <a:ext uri="{FF2B5EF4-FFF2-40B4-BE49-F238E27FC236}">
                    <a16:creationId xmlns:a16="http://schemas.microsoft.com/office/drawing/2014/main" id="{F3362A7E-9077-4302-969D-CA66CC21EA94}"/>
                  </a:ext>
                </a:extLst>
              </p:cNvPr>
              <p:cNvSpPr>
                <a:spLocks noChangeShapeType="1"/>
              </p:cNvSpPr>
              <p:nvPr/>
            </p:nvSpPr>
            <p:spPr bwMode="auto">
              <a:xfrm>
                <a:off x="4149" y="269"/>
                <a:ext cx="0" cy="1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116">
                <a:extLst>
                  <a:ext uri="{FF2B5EF4-FFF2-40B4-BE49-F238E27FC236}">
                    <a16:creationId xmlns:a16="http://schemas.microsoft.com/office/drawing/2014/main" id="{7405BD7F-1455-44BA-A2E4-12816879251D}"/>
                  </a:ext>
                </a:extLst>
              </p:cNvPr>
              <p:cNvSpPr>
                <a:spLocks noChangeArrowheads="1"/>
              </p:cNvSpPr>
              <p:nvPr/>
            </p:nvSpPr>
            <p:spPr bwMode="auto">
              <a:xfrm>
                <a:off x="4149" y="269"/>
                <a:ext cx="6"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Line 117">
                <a:extLst>
                  <a:ext uri="{FF2B5EF4-FFF2-40B4-BE49-F238E27FC236}">
                    <a16:creationId xmlns:a16="http://schemas.microsoft.com/office/drawing/2014/main" id="{7723E5DB-9D93-487A-9B0F-2E0D85276838}"/>
                  </a:ext>
                </a:extLst>
              </p:cNvPr>
              <p:cNvSpPr>
                <a:spLocks noChangeShapeType="1"/>
              </p:cNvSpPr>
              <p:nvPr/>
            </p:nvSpPr>
            <p:spPr bwMode="auto">
              <a:xfrm>
                <a:off x="4762" y="269"/>
                <a:ext cx="0" cy="1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118">
                <a:extLst>
                  <a:ext uri="{FF2B5EF4-FFF2-40B4-BE49-F238E27FC236}">
                    <a16:creationId xmlns:a16="http://schemas.microsoft.com/office/drawing/2014/main" id="{073C6C28-4030-4EEC-B832-F99C67AB7A38}"/>
                  </a:ext>
                </a:extLst>
              </p:cNvPr>
              <p:cNvSpPr>
                <a:spLocks noChangeArrowheads="1"/>
              </p:cNvSpPr>
              <p:nvPr/>
            </p:nvSpPr>
            <p:spPr bwMode="auto">
              <a:xfrm>
                <a:off x="4762" y="269"/>
                <a:ext cx="6" cy="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119">
                <a:extLst>
                  <a:ext uri="{FF2B5EF4-FFF2-40B4-BE49-F238E27FC236}">
                    <a16:creationId xmlns:a16="http://schemas.microsoft.com/office/drawing/2014/main" id="{E44D8AA9-4C10-47C9-82D1-B44AA4A35482}"/>
                  </a:ext>
                </a:extLst>
              </p:cNvPr>
              <p:cNvSpPr>
                <a:spLocks noChangeArrowheads="1"/>
              </p:cNvSpPr>
              <p:nvPr/>
            </p:nvSpPr>
            <p:spPr bwMode="auto">
              <a:xfrm>
                <a:off x="1725" y="396"/>
                <a:ext cx="423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120">
                <a:extLst>
                  <a:ext uri="{FF2B5EF4-FFF2-40B4-BE49-F238E27FC236}">
                    <a16:creationId xmlns:a16="http://schemas.microsoft.com/office/drawing/2014/main" id="{0C5753BD-D805-436D-9A7A-F6DF625356F2}"/>
                  </a:ext>
                </a:extLst>
              </p:cNvPr>
              <p:cNvSpPr>
                <a:spLocks noChangeShapeType="1"/>
              </p:cNvSpPr>
              <p:nvPr/>
            </p:nvSpPr>
            <p:spPr bwMode="auto">
              <a:xfrm>
                <a:off x="5956" y="105"/>
                <a:ext cx="0" cy="29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121">
                <a:extLst>
                  <a:ext uri="{FF2B5EF4-FFF2-40B4-BE49-F238E27FC236}">
                    <a16:creationId xmlns:a16="http://schemas.microsoft.com/office/drawing/2014/main" id="{37BA1522-F27C-4E3B-813B-2E9ADE44483E}"/>
                  </a:ext>
                </a:extLst>
              </p:cNvPr>
              <p:cNvSpPr>
                <a:spLocks noChangeArrowheads="1"/>
              </p:cNvSpPr>
              <p:nvPr/>
            </p:nvSpPr>
            <p:spPr bwMode="auto">
              <a:xfrm>
                <a:off x="5956" y="105"/>
                <a:ext cx="5" cy="29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122">
                <a:extLst>
                  <a:ext uri="{FF2B5EF4-FFF2-40B4-BE49-F238E27FC236}">
                    <a16:creationId xmlns:a16="http://schemas.microsoft.com/office/drawing/2014/main" id="{F8592610-832F-4259-A71C-6A06A970D206}"/>
                  </a:ext>
                </a:extLst>
              </p:cNvPr>
              <p:cNvSpPr>
                <a:spLocks noChangeShapeType="1"/>
              </p:cNvSpPr>
              <p:nvPr/>
            </p:nvSpPr>
            <p:spPr bwMode="auto">
              <a:xfrm>
                <a:off x="2923" y="407"/>
                <a:ext cx="0" cy="1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Rectangle 123">
                <a:extLst>
                  <a:ext uri="{FF2B5EF4-FFF2-40B4-BE49-F238E27FC236}">
                    <a16:creationId xmlns:a16="http://schemas.microsoft.com/office/drawing/2014/main" id="{87920DD6-96EA-4E2F-8CAD-8CC140ECEC95}"/>
                  </a:ext>
                </a:extLst>
              </p:cNvPr>
              <p:cNvSpPr>
                <a:spLocks noChangeArrowheads="1"/>
              </p:cNvSpPr>
              <p:nvPr/>
            </p:nvSpPr>
            <p:spPr bwMode="auto">
              <a:xfrm>
                <a:off x="2923" y="407"/>
                <a:ext cx="6" cy="1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124">
                <a:extLst>
                  <a:ext uri="{FF2B5EF4-FFF2-40B4-BE49-F238E27FC236}">
                    <a16:creationId xmlns:a16="http://schemas.microsoft.com/office/drawing/2014/main" id="{F29D032C-F7A8-409B-A312-DD1727EC1F53}"/>
                  </a:ext>
                </a:extLst>
              </p:cNvPr>
              <p:cNvSpPr>
                <a:spLocks noChangeShapeType="1"/>
              </p:cNvSpPr>
              <p:nvPr/>
            </p:nvSpPr>
            <p:spPr bwMode="auto">
              <a:xfrm>
                <a:off x="3536" y="407"/>
                <a:ext cx="0" cy="1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125">
                <a:extLst>
                  <a:ext uri="{FF2B5EF4-FFF2-40B4-BE49-F238E27FC236}">
                    <a16:creationId xmlns:a16="http://schemas.microsoft.com/office/drawing/2014/main" id="{2D8D8F34-9F4B-40F7-AFBC-CBDF228CE282}"/>
                  </a:ext>
                </a:extLst>
              </p:cNvPr>
              <p:cNvSpPr>
                <a:spLocks noChangeArrowheads="1"/>
              </p:cNvSpPr>
              <p:nvPr/>
            </p:nvSpPr>
            <p:spPr bwMode="auto">
              <a:xfrm>
                <a:off x="3536" y="407"/>
                <a:ext cx="6" cy="1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126">
                <a:extLst>
                  <a:ext uri="{FF2B5EF4-FFF2-40B4-BE49-F238E27FC236}">
                    <a16:creationId xmlns:a16="http://schemas.microsoft.com/office/drawing/2014/main" id="{0C549460-A60B-4C16-A9A3-F19FC57A98D4}"/>
                  </a:ext>
                </a:extLst>
              </p:cNvPr>
              <p:cNvSpPr>
                <a:spLocks noChangeShapeType="1"/>
              </p:cNvSpPr>
              <p:nvPr/>
            </p:nvSpPr>
            <p:spPr bwMode="auto">
              <a:xfrm>
                <a:off x="4149" y="407"/>
                <a:ext cx="0" cy="1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127">
                <a:extLst>
                  <a:ext uri="{FF2B5EF4-FFF2-40B4-BE49-F238E27FC236}">
                    <a16:creationId xmlns:a16="http://schemas.microsoft.com/office/drawing/2014/main" id="{5DDB3CA9-A492-4AEB-96A1-9EE86A84C4EE}"/>
                  </a:ext>
                </a:extLst>
              </p:cNvPr>
              <p:cNvSpPr>
                <a:spLocks noChangeArrowheads="1"/>
              </p:cNvSpPr>
              <p:nvPr/>
            </p:nvSpPr>
            <p:spPr bwMode="auto">
              <a:xfrm>
                <a:off x="4149" y="407"/>
                <a:ext cx="6" cy="1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128">
                <a:extLst>
                  <a:ext uri="{FF2B5EF4-FFF2-40B4-BE49-F238E27FC236}">
                    <a16:creationId xmlns:a16="http://schemas.microsoft.com/office/drawing/2014/main" id="{13CF61D7-96FD-47EE-8375-C4526D0CD88B}"/>
                  </a:ext>
                </a:extLst>
              </p:cNvPr>
              <p:cNvSpPr>
                <a:spLocks noChangeShapeType="1"/>
              </p:cNvSpPr>
              <p:nvPr/>
            </p:nvSpPr>
            <p:spPr bwMode="auto">
              <a:xfrm>
                <a:off x="4762" y="407"/>
                <a:ext cx="0" cy="1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29">
                <a:extLst>
                  <a:ext uri="{FF2B5EF4-FFF2-40B4-BE49-F238E27FC236}">
                    <a16:creationId xmlns:a16="http://schemas.microsoft.com/office/drawing/2014/main" id="{F153CF26-7049-48B9-A2FE-E95E715574AD}"/>
                  </a:ext>
                </a:extLst>
              </p:cNvPr>
              <p:cNvSpPr>
                <a:spLocks noChangeArrowheads="1"/>
              </p:cNvSpPr>
              <p:nvPr/>
            </p:nvSpPr>
            <p:spPr bwMode="auto">
              <a:xfrm>
                <a:off x="4762" y="407"/>
                <a:ext cx="6" cy="1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30">
                <a:extLst>
                  <a:ext uri="{FF2B5EF4-FFF2-40B4-BE49-F238E27FC236}">
                    <a16:creationId xmlns:a16="http://schemas.microsoft.com/office/drawing/2014/main" id="{A88E6778-AEA5-467F-A4FF-5763259DC87D}"/>
                  </a:ext>
                </a:extLst>
              </p:cNvPr>
              <p:cNvSpPr>
                <a:spLocks noChangeArrowheads="1"/>
              </p:cNvSpPr>
              <p:nvPr/>
            </p:nvSpPr>
            <p:spPr bwMode="auto">
              <a:xfrm>
                <a:off x="1725" y="550"/>
                <a:ext cx="423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131">
                <a:extLst>
                  <a:ext uri="{FF2B5EF4-FFF2-40B4-BE49-F238E27FC236}">
                    <a16:creationId xmlns:a16="http://schemas.microsoft.com/office/drawing/2014/main" id="{0363D0F0-7EA0-4E4E-A2FB-3C63AF018D15}"/>
                  </a:ext>
                </a:extLst>
              </p:cNvPr>
              <p:cNvSpPr>
                <a:spLocks noChangeShapeType="1"/>
              </p:cNvSpPr>
              <p:nvPr/>
            </p:nvSpPr>
            <p:spPr bwMode="auto">
              <a:xfrm>
                <a:off x="1934" y="708"/>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32">
                <a:extLst>
                  <a:ext uri="{FF2B5EF4-FFF2-40B4-BE49-F238E27FC236}">
                    <a16:creationId xmlns:a16="http://schemas.microsoft.com/office/drawing/2014/main" id="{5D3C0DFD-E4A5-44B5-A92D-3877FEE9C62C}"/>
                  </a:ext>
                </a:extLst>
              </p:cNvPr>
              <p:cNvSpPr>
                <a:spLocks noChangeArrowheads="1"/>
              </p:cNvSpPr>
              <p:nvPr/>
            </p:nvSpPr>
            <p:spPr bwMode="auto">
              <a:xfrm>
                <a:off x="1934" y="708"/>
                <a:ext cx="40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133">
                <a:extLst>
                  <a:ext uri="{FF2B5EF4-FFF2-40B4-BE49-F238E27FC236}">
                    <a16:creationId xmlns:a16="http://schemas.microsoft.com/office/drawing/2014/main" id="{EDC8BE57-4B70-47EF-A935-C8DB3C28FDE9}"/>
                  </a:ext>
                </a:extLst>
              </p:cNvPr>
              <p:cNvSpPr>
                <a:spLocks noChangeShapeType="1"/>
              </p:cNvSpPr>
              <p:nvPr/>
            </p:nvSpPr>
            <p:spPr bwMode="auto">
              <a:xfrm>
                <a:off x="1934" y="862"/>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34">
                <a:extLst>
                  <a:ext uri="{FF2B5EF4-FFF2-40B4-BE49-F238E27FC236}">
                    <a16:creationId xmlns:a16="http://schemas.microsoft.com/office/drawing/2014/main" id="{2003F632-D19F-44E5-AEE1-3C8B73D3A77C}"/>
                  </a:ext>
                </a:extLst>
              </p:cNvPr>
              <p:cNvSpPr>
                <a:spLocks noChangeArrowheads="1"/>
              </p:cNvSpPr>
              <p:nvPr/>
            </p:nvSpPr>
            <p:spPr bwMode="auto">
              <a:xfrm>
                <a:off x="1934" y="862"/>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Line 135">
                <a:extLst>
                  <a:ext uri="{FF2B5EF4-FFF2-40B4-BE49-F238E27FC236}">
                    <a16:creationId xmlns:a16="http://schemas.microsoft.com/office/drawing/2014/main" id="{B0DB9BBA-DB47-4AE6-ACE6-09BCCA5BFBD7}"/>
                  </a:ext>
                </a:extLst>
              </p:cNvPr>
              <p:cNvSpPr>
                <a:spLocks noChangeShapeType="1"/>
              </p:cNvSpPr>
              <p:nvPr/>
            </p:nvSpPr>
            <p:spPr bwMode="auto">
              <a:xfrm>
                <a:off x="1934" y="1015"/>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36">
                <a:extLst>
                  <a:ext uri="{FF2B5EF4-FFF2-40B4-BE49-F238E27FC236}">
                    <a16:creationId xmlns:a16="http://schemas.microsoft.com/office/drawing/2014/main" id="{D23452EF-39B9-4B28-A5B5-C968A973E12F}"/>
                  </a:ext>
                </a:extLst>
              </p:cNvPr>
              <p:cNvSpPr>
                <a:spLocks noChangeArrowheads="1"/>
              </p:cNvSpPr>
              <p:nvPr/>
            </p:nvSpPr>
            <p:spPr bwMode="auto">
              <a:xfrm>
                <a:off x="1934" y="1015"/>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Line 137">
                <a:extLst>
                  <a:ext uri="{FF2B5EF4-FFF2-40B4-BE49-F238E27FC236}">
                    <a16:creationId xmlns:a16="http://schemas.microsoft.com/office/drawing/2014/main" id="{D21E77CF-AE57-4D09-9513-B630E021B447}"/>
                  </a:ext>
                </a:extLst>
              </p:cNvPr>
              <p:cNvSpPr>
                <a:spLocks noChangeShapeType="1"/>
              </p:cNvSpPr>
              <p:nvPr/>
            </p:nvSpPr>
            <p:spPr bwMode="auto">
              <a:xfrm>
                <a:off x="1934" y="1169"/>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138">
                <a:extLst>
                  <a:ext uri="{FF2B5EF4-FFF2-40B4-BE49-F238E27FC236}">
                    <a16:creationId xmlns:a16="http://schemas.microsoft.com/office/drawing/2014/main" id="{9BA28887-6E1A-44A0-914B-281569B8AE8F}"/>
                  </a:ext>
                </a:extLst>
              </p:cNvPr>
              <p:cNvSpPr>
                <a:spLocks noChangeArrowheads="1"/>
              </p:cNvSpPr>
              <p:nvPr/>
            </p:nvSpPr>
            <p:spPr bwMode="auto">
              <a:xfrm>
                <a:off x="1934" y="1169"/>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Line 139">
                <a:extLst>
                  <a:ext uri="{FF2B5EF4-FFF2-40B4-BE49-F238E27FC236}">
                    <a16:creationId xmlns:a16="http://schemas.microsoft.com/office/drawing/2014/main" id="{962BE475-A595-4B78-A8E2-E137607BE196}"/>
                  </a:ext>
                </a:extLst>
              </p:cNvPr>
              <p:cNvSpPr>
                <a:spLocks noChangeShapeType="1"/>
              </p:cNvSpPr>
              <p:nvPr/>
            </p:nvSpPr>
            <p:spPr bwMode="auto">
              <a:xfrm>
                <a:off x="1934" y="1322"/>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Rectangle 140">
                <a:extLst>
                  <a:ext uri="{FF2B5EF4-FFF2-40B4-BE49-F238E27FC236}">
                    <a16:creationId xmlns:a16="http://schemas.microsoft.com/office/drawing/2014/main" id="{C235ECA7-DA16-47E6-8559-E4C4E4717F0C}"/>
                  </a:ext>
                </a:extLst>
              </p:cNvPr>
              <p:cNvSpPr>
                <a:spLocks noChangeArrowheads="1"/>
              </p:cNvSpPr>
              <p:nvPr/>
            </p:nvSpPr>
            <p:spPr bwMode="auto">
              <a:xfrm>
                <a:off x="1934" y="1322"/>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141">
                <a:extLst>
                  <a:ext uri="{FF2B5EF4-FFF2-40B4-BE49-F238E27FC236}">
                    <a16:creationId xmlns:a16="http://schemas.microsoft.com/office/drawing/2014/main" id="{9DF78FBD-3943-4E59-8548-790ACE5B8B46}"/>
                  </a:ext>
                </a:extLst>
              </p:cNvPr>
              <p:cNvSpPr>
                <a:spLocks noChangeShapeType="1"/>
              </p:cNvSpPr>
              <p:nvPr/>
            </p:nvSpPr>
            <p:spPr bwMode="auto">
              <a:xfrm>
                <a:off x="1934" y="1476"/>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142">
                <a:extLst>
                  <a:ext uri="{FF2B5EF4-FFF2-40B4-BE49-F238E27FC236}">
                    <a16:creationId xmlns:a16="http://schemas.microsoft.com/office/drawing/2014/main" id="{D1930890-44E5-4EC9-9E36-F666442C44F6}"/>
                  </a:ext>
                </a:extLst>
              </p:cNvPr>
              <p:cNvSpPr>
                <a:spLocks noChangeArrowheads="1"/>
              </p:cNvSpPr>
              <p:nvPr/>
            </p:nvSpPr>
            <p:spPr bwMode="auto">
              <a:xfrm>
                <a:off x="1934" y="1476"/>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143">
                <a:extLst>
                  <a:ext uri="{FF2B5EF4-FFF2-40B4-BE49-F238E27FC236}">
                    <a16:creationId xmlns:a16="http://schemas.microsoft.com/office/drawing/2014/main" id="{72D4D820-36D5-45AB-A00D-5BC2A06EDBC1}"/>
                  </a:ext>
                </a:extLst>
              </p:cNvPr>
              <p:cNvSpPr>
                <a:spLocks noChangeShapeType="1"/>
              </p:cNvSpPr>
              <p:nvPr/>
            </p:nvSpPr>
            <p:spPr bwMode="auto">
              <a:xfrm>
                <a:off x="1934" y="1629"/>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144">
                <a:extLst>
                  <a:ext uri="{FF2B5EF4-FFF2-40B4-BE49-F238E27FC236}">
                    <a16:creationId xmlns:a16="http://schemas.microsoft.com/office/drawing/2014/main" id="{4791FC5A-F367-45CD-8037-7CBD8A8D981C}"/>
                  </a:ext>
                </a:extLst>
              </p:cNvPr>
              <p:cNvSpPr>
                <a:spLocks noChangeArrowheads="1"/>
              </p:cNvSpPr>
              <p:nvPr/>
            </p:nvSpPr>
            <p:spPr bwMode="auto">
              <a:xfrm>
                <a:off x="1934" y="1629"/>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Line 145">
                <a:extLst>
                  <a:ext uri="{FF2B5EF4-FFF2-40B4-BE49-F238E27FC236}">
                    <a16:creationId xmlns:a16="http://schemas.microsoft.com/office/drawing/2014/main" id="{8AD276EC-EF14-42BC-9D15-288BAAADA86C}"/>
                  </a:ext>
                </a:extLst>
              </p:cNvPr>
              <p:cNvSpPr>
                <a:spLocks noChangeShapeType="1"/>
              </p:cNvSpPr>
              <p:nvPr/>
            </p:nvSpPr>
            <p:spPr bwMode="auto">
              <a:xfrm>
                <a:off x="1934" y="1782"/>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Rectangle 146">
                <a:extLst>
                  <a:ext uri="{FF2B5EF4-FFF2-40B4-BE49-F238E27FC236}">
                    <a16:creationId xmlns:a16="http://schemas.microsoft.com/office/drawing/2014/main" id="{12E7877B-9822-4287-9910-B851F3181B78}"/>
                  </a:ext>
                </a:extLst>
              </p:cNvPr>
              <p:cNvSpPr>
                <a:spLocks noChangeArrowheads="1"/>
              </p:cNvSpPr>
              <p:nvPr/>
            </p:nvSpPr>
            <p:spPr bwMode="auto">
              <a:xfrm>
                <a:off x="1934" y="1782"/>
                <a:ext cx="40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Line 147">
                <a:extLst>
                  <a:ext uri="{FF2B5EF4-FFF2-40B4-BE49-F238E27FC236}">
                    <a16:creationId xmlns:a16="http://schemas.microsoft.com/office/drawing/2014/main" id="{4CD18D93-A61E-43F8-A9C5-927A8FB99EC4}"/>
                  </a:ext>
                </a:extLst>
              </p:cNvPr>
              <p:cNvSpPr>
                <a:spLocks noChangeShapeType="1"/>
              </p:cNvSpPr>
              <p:nvPr/>
            </p:nvSpPr>
            <p:spPr bwMode="auto">
              <a:xfrm>
                <a:off x="2923" y="560"/>
                <a:ext cx="0" cy="13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148">
                <a:extLst>
                  <a:ext uri="{FF2B5EF4-FFF2-40B4-BE49-F238E27FC236}">
                    <a16:creationId xmlns:a16="http://schemas.microsoft.com/office/drawing/2014/main" id="{E6941A6D-225A-4ACA-BE79-83A3A39CB22A}"/>
                  </a:ext>
                </a:extLst>
              </p:cNvPr>
              <p:cNvSpPr>
                <a:spLocks noChangeArrowheads="1"/>
              </p:cNvSpPr>
              <p:nvPr/>
            </p:nvSpPr>
            <p:spPr bwMode="auto">
              <a:xfrm>
                <a:off x="2923" y="560"/>
                <a:ext cx="6" cy="1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Line 149">
                <a:extLst>
                  <a:ext uri="{FF2B5EF4-FFF2-40B4-BE49-F238E27FC236}">
                    <a16:creationId xmlns:a16="http://schemas.microsoft.com/office/drawing/2014/main" id="{2446C5E3-8706-48B4-BDA9-6E19FDABB8D6}"/>
                  </a:ext>
                </a:extLst>
              </p:cNvPr>
              <p:cNvSpPr>
                <a:spLocks noChangeShapeType="1"/>
              </p:cNvSpPr>
              <p:nvPr/>
            </p:nvSpPr>
            <p:spPr bwMode="auto">
              <a:xfrm>
                <a:off x="3536" y="560"/>
                <a:ext cx="0" cy="13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150">
                <a:extLst>
                  <a:ext uri="{FF2B5EF4-FFF2-40B4-BE49-F238E27FC236}">
                    <a16:creationId xmlns:a16="http://schemas.microsoft.com/office/drawing/2014/main" id="{AFEB8F28-BB48-46AC-8194-C7B146CA972C}"/>
                  </a:ext>
                </a:extLst>
              </p:cNvPr>
              <p:cNvSpPr>
                <a:spLocks noChangeArrowheads="1"/>
              </p:cNvSpPr>
              <p:nvPr/>
            </p:nvSpPr>
            <p:spPr bwMode="auto">
              <a:xfrm>
                <a:off x="3536" y="560"/>
                <a:ext cx="6" cy="1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Line 151">
                <a:extLst>
                  <a:ext uri="{FF2B5EF4-FFF2-40B4-BE49-F238E27FC236}">
                    <a16:creationId xmlns:a16="http://schemas.microsoft.com/office/drawing/2014/main" id="{B99495B1-064E-4042-9CA3-B708F399F71A}"/>
                  </a:ext>
                </a:extLst>
              </p:cNvPr>
              <p:cNvSpPr>
                <a:spLocks noChangeShapeType="1"/>
              </p:cNvSpPr>
              <p:nvPr/>
            </p:nvSpPr>
            <p:spPr bwMode="auto">
              <a:xfrm>
                <a:off x="4149" y="560"/>
                <a:ext cx="0" cy="13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Rectangle 152">
                <a:extLst>
                  <a:ext uri="{FF2B5EF4-FFF2-40B4-BE49-F238E27FC236}">
                    <a16:creationId xmlns:a16="http://schemas.microsoft.com/office/drawing/2014/main" id="{F08315C1-DF54-405C-AE22-C405CA8FFEB7}"/>
                  </a:ext>
                </a:extLst>
              </p:cNvPr>
              <p:cNvSpPr>
                <a:spLocks noChangeArrowheads="1"/>
              </p:cNvSpPr>
              <p:nvPr/>
            </p:nvSpPr>
            <p:spPr bwMode="auto">
              <a:xfrm>
                <a:off x="4149" y="560"/>
                <a:ext cx="6" cy="1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Line 153">
                <a:extLst>
                  <a:ext uri="{FF2B5EF4-FFF2-40B4-BE49-F238E27FC236}">
                    <a16:creationId xmlns:a16="http://schemas.microsoft.com/office/drawing/2014/main" id="{E1B050CC-8B00-4146-AADB-E82744CF3E2B}"/>
                  </a:ext>
                </a:extLst>
              </p:cNvPr>
              <p:cNvSpPr>
                <a:spLocks noChangeShapeType="1"/>
              </p:cNvSpPr>
              <p:nvPr/>
            </p:nvSpPr>
            <p:spPr bwMode="auto">
              <a:xfrm>
                <a:off x="4762" y="560"/>
                <a:ext cx="0" cy="13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154">
                <a:extLst>
                  <a:ext uri="{FF2B5EF4-FFF2-40B4-BE49-F238E27FC236}">
                    <a16:creationId xmlns:a16="http://schemas.microsoft.com/office/drawing/2014/main" id="{8CB52417-8EEB-4281-BA76-A90AD700D057}"/>
                  </a:ext>
                </a:extLst>
              </p:cNvPr>
              <p:cNvSpPr>
                <a:spLocks noChangeArrowheads="1"/>
              </p:cNvSpPr>
              <p:nvPr/>
            </p:nvSpPr>
            <p:spPr bwMode="auto">
              <a:xfrm>
                <a:off x="4762" y="560"/>
                <a:ext cx="6" cy="1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Rectangle 155">
                <a:extLst>
                  <a:ext uri="{FF2B5EF4-FFF2-40B4-BE49-F238E27FC236}">
                    <a16:creationId xmlns:a16="http://schemas.microsoft.com/office/drawing/2014/main" id="{F31ADE41-63C2-4286-B858-83C5CC709D4F}"/>
                  </a:ext>
                </a:extLst>
              </p:cNvPr>
              <p:cNvSpPr>
                <a:spLocks noChangeArrowheads="1"/>
              </p:cNvSpPr>
              <p:nvPr/>
            </p:nvSpPr>
            <p:spPr bwMode="auto">
              <a:xfrm>
                <a:off x="1725" y="1931"/>
                <a:ext cx="423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Line 156">
                <a:extLst>
                  <a:ext uri="{FF2B5EF4-FFF2-40B4-BE49-F238E27FC236}">
                    <a16:creationId xmlns:a16="http://schemas.microsoft.com/office/drawing/2014/main" id="{E7F30513-E8FF-459F-B705-B1A607743A9A}"/>
                  </a:ext>
                </a:extLst>
              </p:cNvPr>
              <p:cNvSpPr>
                <a:spLocks noChangeShapeType="1"/>
              </p:cNvSpPr>
              <p:nvPr/>
            </p:nvSpPr>
            <p:spPr bwMode="auto">
              <a:xfrm>
                <a:off x="1934" y="2089"/>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157">
                <a:extLst>
                  <a:ext uri="{FF2B5EF4-FFF2-40B4-BE49-F238E27FC236}">
                    <a16:creationId xmlns:a16="http://schemas.microsoft.com/office/drawing/2014/main" id="{643A301E-8A8A-4260-8BAF-02498923E122}"/>
                  </a:ext>
                </a:extLst>
              </p:cNvPr>
              <p:cNvSpPr>
                <a:spLocks noChangeArrowheads="1"/>
              </p:cNvSpPr>
              <p:nvPr/>
            </p:nvSpPr>
            <p:spPr bwMode="auto">
              <a:xfrm>
                <a:off x="1934" y="2089"/>
                <a:ext cx="40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158">
                <a:extLst>
                  <a:ext uri="{FF2B5EF4-FFF2-40B4-BE49-F238E27FC236}">
                    <a16:creationId xmlns:a16="http://schemas.microsoft.com/office/drawing/2014/main" id="{F7C78F51-2529-4AF1-85F1-916F5184AAD3}"/>
                  </a:ext>
                </a:extLst>
              </p:cNvPr>
              <p:cNvSpPr>
                <a:spLocks noChangeShapeType="1"/>
              </p:cNvSpPr>
              <p:nvPr/>
            </p:nvSpPr>
            <p:spPr bwMode="auto">
              <a:xfrm>
                <a:off x="1934" y="2243"/>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159">
                <a:extLst>
                  <a:ext uri="{FF2B5EF4-FFF2-40B4-BE49-F238E27FC236}">
                    <a16:creationId xmlns:a16="http://schemas.microsoft.com/office/drawing/2014/main" id="{C92E278D-76C2-4632-A659-CF28B88D6035}"/>
                  </a:ext>
                </a:extLst>
              </p:cNvPr>
              <p:cNvSpPr>
                <a:spLocks noChangeArrowheads="1"/>
              </p:cNvSpPr>
              <p:nvPr/>
            </p:nvSpPr>
            <p:spPr bwMode="auto">
              <a:xfrm>
                <a:off x="1934" y="2243"/>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160">
                <a:extLst>
                  <a:ext uri="{FF2B5EF4-FFF2-40B4-BE49-F238E27FC236}">
                    <a16:creationId xmlns:a16="http://schemas.microsoft.com/office/drawing/2014/main" id="{E1775205-CB62-404B-8EA4-464B9C10FE75}"/>
                  </a:ext>
                </a:extLst>
              </p:cNvPr>
              <p:cNvSpPr>
                <a:spLocks noChangeShapeType="1"/>
              </p:cNvSpPr>
              <p:nvPr/>
            </p:nvSpPr>
            <p:spPr bwMode="auto">
              <a:xfrm>
                <a:off x="1934" y="2396"/>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Rectangle 161">
                <a:extLst>
                  <a:ext uri="{FF2B5EF4-FFF2-40B4-BE49-F238E27FC236}">
                    <a16:creationId xmlns:a16="http://schemas.microsoft.com/office/drawing/2014/main" id="{3D6A9534-E8DF-4FAD-884A-25EE449A3B6A}"/>
                  </a:ext>
                </a:extLst>
              </p:cNvPr>
              <p:cNvSpPr>
                <a:spLocks noChangeArrowheads="1"/>
              </p:cNvSpPr>
              <p:nvPr/>
            </p:nvSpPr>
            <p:spPr bwMode="auto">
              <a:xfrm>
                <a:off x="1934" y="2396"/>
                <a:ext cx="40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162">
                <a:extLst>
                  <a:ext uri="{FF2B5EF4-FFF2-40B4-BE49-F238E27FC236}">
                    <a16:creationId xmlns:a16="http://schemas.microsoft.com/office/drawing/2014/main" id="{A908C5FB-5987-47EB-B8F4-7F8AF222991B}"/>
                  </a:ext>
                </a:extLst>
              </p:cNvPr>
              <p:cNvSpPr>
                <a:spLocks noChangeShapeType="1"/>
              </p:cNvSpPr>
              <p:nvPr/>
            </p:nvSpPr>
            <p:spPr bwMode="auto">
              <a:xfrm>
                <a:off x="1934" y="2550"/>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163">
                <a:extLst>
                  <a:ext uri="{FF2B5EF4-FFF2-40B4-BE49-F238E27FC236}">
                    <a16:creationId xmlns:a16="http://schemas.microsoft.com/office/drawing/2014/main" id="{7BE69964-26A2-4B46-AC2D-5A0D67ED131C}"/>
                  </a:ext>
                </a:extLst>
              </p:cNvPr>
              <p:cNvSpPr>
                <a:spLocks noChangeArrowheads="1"/>
              </p:cNvSpPr>
              <p:nvPr/>
            </p:nvSpPr>
            <p:spPr bwMode="auto">
              <a:xfrm>
                <a:off x="1934" y="2550"/>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Line 164">
                <a:extLst>
                  <a:ext uri="{FF2B5EF4-FFF2-40B4-BE49-F238E27FC236}">
                    <a16:creationId xmlns:a16="http://schemas.microsoft.com/office/drawing/2014/main" id="{492FD86E-B2D7-4074-9032-9D2C20B2A9F0}"/>
                  </a:ext>
                </a:extLst>
              </p:cNvPr>
              <p:cNvSpPr>
                <a:spLocks noChangeShapeType="1"/>
              </p:cNvSpPr>
              <p:nvPr/>
            </p:nvSpPr>
            <p:spPr bwMode="auto">
              <a:xfrm>
                <a:off x="1934" y="2703"/>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Rectangle 165">
                <a:extLst>
                  <a:ext uri="{FF2B5EF4-FFF2-40B4-BE49-F238E27FC236}">
                    <a16:creationId xmlns:a16="http://schemas.microsoft.com/office/drawing/2014/main" id="{60B18D65-2F94-41B0-B23D-61D8F1C936E0}"/>
                  </a:ext>
                </a:extLst>
              </p:cNvPr>
              <p:cNvSpPr>
                <a:spLocks noChangeArrowheads="1"/>
              </p:cNvSpPr>
              <p:nvPr/>
            </p:nvSpPr>
            <p:spPr bwMode="auto">
              <a:xfrm>
                <a:off x="1934" y="2703"/>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Line 166">
                <a:extLst>
                  <a:ext uri="{FF2B5EF4-FFF2-40B4-BE49-F238E27FC236}">
                    <a16:creationId xmlns:a16="http://schemas.microsoft.com/office/drawing/2014/main" id="{668E6D69-606D-4A20-A468-A051629EEEDD}"/>
                  </a:ext>
                </a:extLst>
              </p:cNvPr>
              <p:cNvSpPr>
                <a:spLocks noChangeShapeType="1"/>
              </p:cNvSpPr>
              <p:nvPr/>
            </p:nvSpPr>
            <p:spPr bwMode="auto">
              <a:xfrm>
                <a:off x="1934" y="2857"/>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Rectangle 167">
                <a:extLst>
                  <a:ext uri="{FF2B5EF4-FFF2-40B4-BE49-F238E27FC236}">
                    <a16:creationId xmlns:a16="http://schemas.microsoft.com/office/drawing/2014/main" id="{1BB0BAA6-B392-41BD-8471-430A2F0BA822}"/>
                  </a:ext>
                </a:extLst>
              </p:cNvPr>
              <p:cNvSpPr>
                <a:spLocks noChangeArrowheads="1"/>
              </p:cNvSpPr>
              <p:nvPr/>
            </p:nvSpPr>
            <p:spPr bwMode="auto">
              <a:xfrm>
                <a:off x="1934" y="2857"/>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168">
                <a:extLst>
                  <a:ext uri="{FF2B5EF4-FFF2-40B4-BE49-F238E27FC236}">
                    <a16:creationId xmlns:a16="http://schemas.microsoft.com/office/drawing/2014/main" id="{0DAE7D46-1DE9-4C35-BACD-EEAAC109D6A0}"/>
                  </a:ext>
                </a:extLst>
              </p:cNvPr>
              <p:cNvSpPr>
                <a:spLocks noChangeShapeType="1"/>
              </p:cNvSpPr>
              <p:nvPr/>
            </p:nvSpPr>
            <p:spPr bwMode="auto">
              <a:xfrm>
                <a:off x="1934" y="3010"/>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169">
                <a:extLst>
                  <a:ext uri="{FF2B5EF4-FFF2-40B4-BE49-F238E27FC236}">
                    <a16:creationId xmlns:a16="http://schemas.microsoft.com/office/drawing/2014/main" id="{73A3C46A-76D0-4644-B0F1-BEADC2633BAE}"/>
                  </a:ext>
                </a:extLst>
              </p:cNvPr>
              <p:cNvSpPr>
                <a:spLocks noChangeArrowheads="1"/>
              </p:cNvSpPr>
              <p:nvPr/>
            </p:nvSpPr>
            <p:spPr bwMode="auto">
              <a:xfrm>
                <a:off x="1934" y="3010"/>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170">
                <a:extLst>
                  <a:ext uri="{FF2B5EF4-FFF2-40B4-BE49-F238E27FC236}">
                    <a16:creationId xmlns:a16="http://schemas.microsoft.com/office/drawing/2014/main" id="{D9E02679-65A6-4F71-BFFB-93065786F228}"/>
                  </a:ext>
                </a:extLst>
              </p:cNvPr>
              <p:cNvSpPr>
                <a:spLocks noChangeShapeType="1"/>
              </p:cNvSpPr>
              <p:nvPr/>
            </p:nvSpPr>
            <p:spPr bwMode="auto">
              <a:xfrm>
                <a:off x="1934" y="3164"/>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Rectangle 171">
                <a:extLst>
                  <a:ext uri="{FF2B5EF4-FFF2-40B4-BE49-F238E27FC236}">
                    <a16:creationId xmlns:a16="http://schemas.microsoft.com/office/drawing/2014/main" id="{B1FC4AB5-A130-4AC1-87D4-007EB073C1DE}"/>
                  </a:ext>
                </a:extLst>
              </p:cNvPr>
              <p:cNvSpPr>
                <a:spLocks noChangeArrowheads="1"/>
              </p:cNvSpPr>
              <p:nvPr/>
            </p:nvSpPr>
            <p:spPr bwMode="auto">
              <a:xfrm>
                <a:off x="1934" y="3164"/>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Line 172">
                <a:extLst>
                  <a:ext uri="{FF2B5EF4-FFF2-40B4-BE49-F238E27FC236}">
                    <a16:creationId xmlns:a16="http://schemas.microsoft.com/office/drawing/2014/main" id="{E83EE297-6DE5-45A8-B847-90DF1545BDFF}"/>
                  </a:ext>
                </a:extLst>
              </p:cNvPr>
              <p:cNvSpPr>
                <a:spLocks noChangeShapeType="1"/>
              </p:cNvSpPr>
              <p:nvPr/>
            </p:nvSpPr>
            <p:spPr bwMode="auto">
              <a:xfrm>
                <a:off x="1934" y="3317"/>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173">
                <a:extLst>
                  <a:ext uri="{FF2B5EF4-FFF2-40B4-BE49-F238E27FC236}">
                    <a16:creationId xmlns:a16="http://schemas.microsoft.com/office/drawing/2014/main" id="{E7DC2C3F-B9B3-4879-A4C7-EFDEF1D51F60}"/>
                  </a:ext>
                </a:extLst>
              </p:cNvPr>
              <p:cNvSpPr>
                <a:spLocks noChangeArrowheads="1"/>
              </p:cNvSpPr>
              <p:nvPr/>
            </p:nvSpPr>
            <p:spPr bwMode="auto">
              <a:xfrm>
                <a:off x="1934" y="3317"/>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174">
                <a:extLst>
                  <a:ext uri="{FF2B5EF4-FFF2-40B4-BE49-F238E27FC236}">
                    <a16:creationId xmlns:a16="http://schemas.microsoft.com/office/drawing/2014/main" id="{5E5C895B-1044-465A-A3ED-E386C69D8FB8}"/>
                  </a:ext>
                </a:extLst>
              </p:cNvPr>
              <p:cNvSpPr>
                <a:spLocks noChangeShapeType="1"/>
              </p:cNvSpPr>
              <p:nvPr/>
            </p:nvSpPr>
            <p:spPr bwMode="auto">
              <a:xfrm>
                <a:off x="1934" y="3470"/>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175">
                <a:extLst>
                  <a:ext uri="{FF2B5EF4-FFF2-40B4-BE49-F238E27FC236}">
                    <a16:creationId xmlns:a16="http://schemas.microsoft.com/office/drawing/2014/main" id="{F13689CD-CD81-483F-AB57-823E89AD09C9}"/>
                  </a:ext>
                </a:extLst>
              </p:cNvPr>
              <p:cNvSpPr>
                <a:spLocks noChangeArrowheads="1"/>
              </p:cNvSpPr>
              <p:nvPr/>
            </p:nvSpPr>
            <p:spPr bwMode="auto">
              <a:xfrm>
                <a:off x="1934" y="3470"/>
                <a:ext cx="40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176">
                <a:extLst>
                  <a:ext uri="{FF2B5EF4-FFF2-40B4-BE49-F238E27FC236}">
                    <a16:creationId xmlns:a16="http://schemas.microsoft.com/office/drawing/2014/main" id="{CB641EE8-943B-40E3-B3C9-D7D49D7CFCB4}"/>
                  </a:ext>
                </a:extLst>
              </p:cNvPr>
              <p:cNvSpPr>
                <a:spLocks noChangeShapeType="1"/>
              </p:cNvSpPr>
              <p:nvPr/>
            </p:nvSpPr>
            <p:spPr bwMode="auto">
              <a:xfrm>
                <a:off x="1934" y="3624"/>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177">
                <a:extLst>
                  <a:ext uri="{FF2B5EF4-FFF2-40B4-BE49-F238E27FC236}">
                    <a16:creationId xmlns:a16="http://schemas.microsoft.com/office/drawing/2014/main" id="{3F1CC433-4E2D-423A-8B34-13FAC3CB1610}"/>
                  </a:ext>
                </a:extLst>
              </p:cNvPr>
              <p:cNvSpPr>
                <a:spLocks noChangeArrowheads="1"/>
              </p:cNvSpPr>
              <p:nvPr/>
            </p:nvSpPr>
            <p:spPr bwMode="auto">
              <a:xfrm>
                <a:off x="1934" y="3624"/>
                <a:ext cx="40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178">
                <a:extLst>
                  <a:ext uri="{FF2B5EF4-FFF2-40B4-BE49-F238E27FC236}">
                    <a16:creationId xmlns:a16="http://schemas.microsoft.com/office/drawing/2014/main" id="{3B4829E1-4FBA-4038-BAA9-B7F4C87533A8}"/>
                  </a:ext>
                </a:extLst>
              </p:cNvPr>
              <p:cNvSpPr>
                <a:spLocks noChangeShapeType="1"/>
              </p:cNvSpPr>
              <p:nvPr/>
            </p:nvSpPr>
            <p:spPr bwMode="auto">
              <a:xfrm>
                <a:off x="1934" y="3777"/>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179">
                <a:extLst>
                  <a:ext uri="{FF2B5EF4-FFF2-40B4-BE49-F238E27FC236}">
                    <a16:creationId xmlns:a16="http://schemas.microsoft.com/office/drawing/2014/main" id="{C3503E0B-9C0F-4BD9-BEEC-4B2182F53B96}"/>
                  </a:ext>
                </a:extLst>
              </p:cNvPr>
              <p:cNvSpPr>
                <a:spLocks noChangeArrowheads="1"/>
              </p:cNvSpPr>
              <p:nvPr/>
            </p:nvSpPr>
            <p:spPr bwMode="auto">
              <a:xfrm>
                <a:off x="1934" y="3777"/>
                <a:ext cx="40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180">
                <a:extLst>
                  <a:ext uri="{FF2B5EF4-FFF2-40B4-BE49-F238E27FC236}">
                    <a16:creationId xmlns:a16="http://schemas.microsoft.com/office/drawing/2014/main" id="{C59243FB-9414-4488-AC12-8405BFD6F70E}"/>
                  </a:ext>
                </a:extLst>
              </p:cNvPr>
              <p:cNvSpPr>
                <a:spLocks noChangeShapeType="1"/>
              </p:cNvSpPr>
              <p:nvPr/>
            </p:nvSpPr>
            <p:spPr bwMode="auto">
              <a:xfrm>
                <a:off x="2923" y="1941"/>
                <a:ext cx="0" cy="19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Rectangle 181">
                <a:extLst>
                  <a:ext uri="{FF2B5EF4-FFF2-40B4-BE49-F238E27FC236}">
                    <a16:creationId xmlns:a16="http://schemas.microsoft.com/office/drawing/2014/main" id="{73697D8F-F1DB-44F0-A7DC-2E5EDA1BE5C8}"/>
                  </a:ext>
                </a:extLst>
              </p:cNvPr>
              <p:cNvSpPr>
                <a:spLocks noChangeArrowheads="1"/>
              </p:cNvSpPr>
              <p:nvPr/>
            </p:nvSpPr>
            <p:spPr bwMode="auto">
              <a:xfrm>
                <a:off x="2923" y="1941"/>
                <a:ext cx="6" cy="1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Line 182">
                <a:extLst>
                  <a:ext uri="{FF2B5EF4-FFF2-40B4-BE49-F238E27FC236}">
                    <a16:creationId xmlns:a16="http://schemas.microsoft.com/office/drawing/2014/main" id="{56EEFFF3-3BC2-41D2-8C03-81264308AA40}"/>
                  </a:ext>
                </a:extLst>
              </p:cNvPr>
              <p:cNvSpPr>
                <a:spLocks noChangeShapeType="1"/>
              </p:cNvSpPr>
              <p:nvPr/>
            </p:nvSpPr>
            <p:spPr bwMode="auto">
              <a:xfrm>
                <a:off x="3536" y="1941"/>
                <a:ext cx="0" cy="19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183">
                <a:extLst>
                  <a:ext uri="{FF2B5EF4-FFF2-40B4-BE49-F238E27FC236}">
                    <a16:creationId xmlns:a16="http://schemas.microsoft.com/office/drawing/2014/main" id="{CBE2B65C-23D6-4DA1-A5F2-1C56146B6216}"/>
                  </a:ext>
                </a:extLst>
              </p:cNvPr>
              <p:cNvSpPr>
                <a:spLocks noChangeArrowheads="1"/>
              </p:cNvSpPr>
              <p:nvPr/>
            </p:nvSpPr>
            <p:spPr bwMode="auto">
              <a:xfrm>
                <a:off x="3536" y="1941"/>
                <a:ext cx="6" cy="1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184">
                <a:extLst>
                  <a:ext uri="{FF2B5EF4-FFF2-40B4-BE49-F238E27FC236}">
                    <a16:creationId xmlns:a16="http://schemas.microsoft.com/office/drawing/2014/main" id="{2B5D024A-362A-4AED-BC86-2118EA162825}"/>
                  </a:ext>
                </a:extLst>
              </p:cNvPr>
              <p:cNvSpPr>
                <a:spLocks noChangeShapeType="1"/>
              </p:cNvSpPr>
              <p:nvPr/>
            </p:nvSpPr>
            <p:spPr bwMode="auto">
              <a:xfrm>
                <a:off x="4149" y="1941"/>
                <a:ext cx="0" cy="19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185">
                <a:extLst>
                  <a:ext uri="{FF2B5EF4-FFF2-40B4-BE49-F238E27FC236}">
                    <a16:creationId xmlns:a16="http://schemas.microsoft.com/office/drawing/2014/main" id="{42F5BB41-2237-4139-B033-99ACC4F76C87}"/>
                  </a:ext>
                </a:extLst>
              </p:cNvPr>
              <p:cNvSpPr>
                <a:spLocks noChangeArrowheads="1"/>
              </p:cNvSpPr>
              <p:nvPr/>
            </p:nvSpPr>
            <p:spPr bwMode="auto">
              <a:xfrm>
                <a:off x="4149" y="1941"/>
                <a:ext cx="6" cy="1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Line 186">
                <a:extLst>
                  <a:ext uri="{FF2B5EF4-FFF2-40B4-BE49-F238E27FC236}">
                    <a16:creationId xmlns:a16="http://schemas.microsoft.com/office/drawing/2014/main" id="{F3AB3437-7775-48FB-B867-FCEBF2EFE65B}"/>
                  </a:ext>
                </a:extLst>
              </p:cNvPr>
              <p:cNvSpPr>
                <a:spLocks noChangeShapeType="1"/>
              </p:cNvSpPr>
              <p:nvPr/>
            </p:nvSpPr>
            <p:spPr bwMode="auto">
              <a:xfrm>
                <a:off x="4762" y="1941"/>
                <a:ext cx="0" cy="19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Rectangle 187">
                <a:extLst>
                  <a:ext uri="{FF2B5EF4-FFF2-40B4-BE49-F238E27FC236}">
                    <a16:creationId xmlns:a16="http://schemas.microsoft.com/office/drawing/2014/main" id="{B5196C4A-417C-422E-BCEF-A62973646211}"/>
                  </a:ext>
                </a:extLst>
              </p:cNvPr>
              <p:cNvSpPr>
                <a:spLocks noChangeArrowheads="1"/>
              </p:cNvSpPr>
              <p:nvPr/>
            </p:nvSpPr>
            <p:spPr bwMode="auto">
              <a:xfrm>
                <a:off x="4762" y="1941"/>
                <a:ext cx="6" cy="1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188">
                <a:extLst>
                  <a:ext uri="{FF2B5EF4-FFF2-40B4-BE49-F238E27FC236}">
                    <a16:creationId xmlns:a16="http://schemas.microsoft.com/office/drawing/2014/main" id="{C57A88C9-54EC-4BB0-85FA-372FADBF44DE}"/>
                  </a:ext>
                </a:extLst>
              </p:cNvPr>
              <p:cNvSpPr>
                <a:spLocks noChangeArrowheads="1"/>
              </p:cNvSpPr>
              <p:nvPr/>
            </p:nvSpPr>
            <p:spPr bwMode="auto">
              <a:xfrm>
                <a:off x="1725" y="3926"/>
                <a:ext cx="423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Line 189">
                <a:extLst>
                  <a:ext uri="{FF2B5EF4-FFF2-40B4-BE49-F238E27FC236}">
                    <a16:creationId xmlns:a16="http://schemas.microsoft.com/office/drawing/2014/main" id="{791A6358-D8A6-433D-B687-D53FA66013BB}"/>
                  </a:ext>
                </a:extLst>
              </p:cNvPr>
              <p:cNvSpPr>
                <a:spLocks noChangeShapeType="1"/>
              </p:cNvSpPr>
              <p:nvPr/>
            </p:nvSpPr>
            <p:spPr bwMode="auto">
              <a:xfrm>
                <a:off x="1725" y="4084"/>
                <a:ext cx="19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Rectangle 190">
                <a:extLst>
                  <a:ext uri="{FF2B5EF4-FFF2-40B4-BE49-F238E27FC236}">
                    <a16:creationId xmlns:a16="http://schemas.microsoft.com/office/drawing/2014/main" id="{D2D58582-4D7A-479E-8EC3-4BFE288D426F}"/>
                  </a:ext>
                </a:extLst>
              </p:cNvPr>
              <p:cNvSpPr>
                <a:spLocks noChangeArrowheads="1"/>
              </p:cNvSpPr>
              <p:nvPr/>
            </p:nvSpPr>
            <p:spPr bwMode="auto">
              <a:xfrm>
                <a:off x="1725" y="4084"/>
                <a:ext cx="19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191">
                <a:extLst>
                  <a:ext uri="{FF2B5EF4-FFF2-40B4-BE49-F238E27FC236}">
                    <a16:creationId xmlns:a16="http://schemas.microsoft.com/office/drawing/2014/main" id="{9BABBEB5-3D34-4C4B-B195-49652A8A213F}"/>
                  </a:ext>
                </a:extLst>
              </p:cNvPr>
              <p:cNvSpPr>
                <a:spLocks noChangeShapeType="1"/>
              </p:cNvSpPr>
              <p:nvPr/>
            </p:nvSpPr>
            <p:spPr bwMode="auto">
              <a:xfrm>
                <a:off x="1934" y="4084"/>
                <a:ext cx="40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192">
                <a:extLst>
                  <a:ext uri="{FF2B5EF4-FFF2-40B4-BE49-F238E27FC236}">
                    <a16:creationId xmlns:a16="http://schemas.microsoft.com/office/drawing/2014/main" id="{E05A9DF7-1075-4AC3-A960-0A168AD01386}"/>
                  </a:ext>
                </a:extLst>
              </p:cNvPr>
              <p:cNvSpPr>
                <a:spLocks noChangeArrowheads="1"/>
              </p:cNvSpPr>
              <p:nvPr/>
            </p:nvSpPr>
            <p:spPr bwMode="auto">
              <a:xfrm>
                <a:off x="1934" y="4084"/>
                <a:ext cx="401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Rectangle 193">
                <a:extLst>
                  <a:ext uri="{FF2B5EF4-FFF2-40B4-BE49-F238E27FC236}">
                    <a16:creationId xmlns:a16="http://schemas.microsoft.com/office/drawing/2014/main" id="{7E7FB84B-22C6-4A06-9EBC-372A426ED5BF}"/>
                  </a:ext>
                </a:extLst>
              </p:cNvPr>
              <p:cNvSpPr>
                <a:spLocks noChangeArrowheads="1"/>
              </p:cNvSpPr>
              <p:nvPr/>
            </p:nvSpPr>
            <p:spPr bwMode="auto">
              <a:xfrm>
                <a:off x="1714" y="396"/>
                <a:ext cx="11" cy="38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194">
                <a:extLst>
                  <a:ext uri="{FF2B5EF4-FFF2-40B4-BE49-F238E27FC236}">
                    <a16:creationId xmlns:a16="http://schemas.microsoft.com/office/drawing/2014/main" id="{870DFCFB-D228-4B97-983F-8179EA2B93A9}"/>
                  </a:ext>
                </a:extLst>
              </p:cNvPr>
              <p:cNvSpPr>
                <a:spLocks noChangeArrowheads="1"/>
              </p:cNvSpPr>
              <p:nvPr/>
            </p:nvSpPr>
            <p:spPr bwMode="auto">
              <a:xfrm>
                <a:off x="1923" y="407"/>
                <a:ext cx="11" cy="38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195">
                <a:extLst>
                  <a:ext uri="{FF2B5EF4-FFF2-40B4-BE49-F238E27FC236}">
                    <a16:creationId xmlns:a16="http://schemas.microsoft.com/office/drawing/2014/main" id="{1D0D3FDE-7459-4AE4-90A6-96473228257E}"/>
                  </a:ext>
                </a:extLst>
              </p:cNvPr>
              <p:cNvSpPr>
                <a:spLocks noChangeShapeType="1"/>
              </p:cNvSpPr>
              <p:nvPr/>
            </p:nvSpPr>
            <p:spPr bwMode="auto">
              <a:xfrm>
                <a:off x="2923" y="3936"/>
                <a:ext cx="0" cy="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Rectangle 196">
                <a:extLst>
                  <a:ext uri="{FF2B5EF4-FFF2-40B4-BE49-F238E27FC236}">
                    <a16:creationId xmlns:a16="http://schemas.microsoft.com/office/drawing/2014/main" id="{F8CED675-6B15-41E4-BCB2-DB60FC8CE3FC}"/>
                  </a:ext>
                </a:extLst>
              </p:cNvPr>
              <p:cNvSpPr>
                <a:spLocks noChangeArrowheads="1"/>
              </p:cNvSpPr>
              <p:nvPr/>
            </p:nvSpPr>
            <p:spPr bwMode="auto">
              <a:xfrm>
                <a:off x="2923" y="3936"/>
                <a:ext cx="6" cy="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197">
                <a:extLst>
                  <a:ext uri="{FF2B5EF4-FFF2-40B4-BE49-F238E27FC236}">
                    <a16:creationId xmlns:a16="http://schemas.microsoft.com/office/drawing/2014/main" id="{1434D5A8-4D59-40CC-87D7-CA28AA4F1B4A}"/>
                  </a:ext>
                </a:extLst>
              </p:cNvPr>
              <p:cNvSpPr>
                <a:spLocks noChangeShapeType="1"/>
              </p:cNvSpPr>
              <p:nvPr/>
            </p:nvSpPr>
            <p:spPr bwMode="auto">
              <a:xfrm>
                <a:off x="3536" y="3936"/>
                <a:ext cx="0" cy="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198">
                <a:extLst>
                  <a:ext uri="{FF2B5EF4-FFF2-40B4-BE49-F238E27FC236}">
                    <a16:creationId xmlns:a16="http://schemas.microsoft.com/office/drawing/2014/main" id="{DE7B92CD-BD24-4D93-9E19-D79C579DBDC5}"/>
                  </a:ext>
                </a:extLst>
              </p:cNvPr>
              <p:cNvSpPr>
                <a:spLocks noChangeArrowheads="1"/>
              </p:cNvSpPr>
              <p:nvPr/>
            </p:nvSpPr>
            <p:spPr bwMode="auto">
              <a:xfrm>
                <a:off x="3536" y="3936"/>
                <a:ext cx="6" cy="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Line 199">
                <a:extLst>
                  <a:ext uri="{FF2B5EF4-FFF2-40B4-BE49-F238E27FC236}">
                    <a16:creationId xmlns:a16="http://schemas.microsoft.com/office/drawing/2014/main" id="{9DCE17B2-DF98-46AB-B0CD-B98A1AE42C88}"/>
                  </a:ext>
                </a:extLst>
              </p:cNvPr>
              <p:cNvSpPr>
                <a:spLocks noChangeShapeType="1"/>
              </p:cNvSpPr>
              <p:nvPr/>
            </p:nvSpPr>
            <p:spPr bwMode="auto">
              <a:xfrm>
                <a:off x="4149" y="3936"/>
                <a:ext cx="0" cy="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200">
                <a:extLst>
                  <a:ext uri="{FF2B5EF4-FFF2-40B4-BE49-F238E27FC236}">
                    <a16:creationId xmlns:a16="http://schemas.microsoft.com/office/drawing/2014/main" id="{64FF7CEC-010C-409D-AE3B-9D7EF1CCF816}"/>
                  </a:ext>
                </a:extLst>
              </p:cNvPr>
              <p:cNvSpPr>
                <a:spLocks noChangeArrowheads="1"/>
              </p:cNvSpPr>
              <p:nvPr/>
            </p:nvSpPr>
            <p:spPr bwMode="auto">
              <a:xfrm>
                <a:off x="4149" y="3936"/>
                <a:ext cx="6" cy="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Line 201">
                <a:extLst>
                  <a:ext uri="{FF2B5EF4-FFF2-40B4-BE49-F238E27FC236}">
                    <a16:creationId xmlns:a16="http://schemas.microsoft.com/office/drawing/2014/main" id="{BB9289F1-4CF9-45E2-933B-058B2A38B9C5}"/>
                  </a:ext>
                </a:extLst>
              </p:cNvPr>
              <p:cNvSpPr>
                <a:spLocks noChangeShapeType="1"/>
              </p:cNvSpPr>
              <p:nvPr/>
            </p:nvSpPr>
            <p:spPr bwMode="auto">
              <a:xfrm>
                <a:off x="4762" y="3936"/>
                <a:ext cx="0" cy="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Rectangle 202">
                <a:extLst>
                  <a:ext uri="{FF2B5EF4-FFF2-40B4-BE49-F238E27FC236}">
                    <a16:creationId xmlns:a16="http://schemas.microsoft.com/office/drawing/2014/main" id="{672CC1EA-5287-4228-B524-638425D59E68}"/>
                  </a:ext>
                </a:extLst>
              </p:cNvPr>
              <p:cNvSpPr>
                <a:spLocks noChangeArrowheads="1"/>
              </p:cNvSpPr>
              <p:nvPr/>
            </p:nvSpPr>
            <p:spPr bwMode="auto">
              <a:xfrm>
                <a:off x="4762" y="3936"/>
                <a:ext cx="6" cy="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203">
                <a:extLst>
                  <a:ext uri="{FF2B5EF4-FFF2-40B4-BE49-F238E27FC236}">
                    <a16:creationId xmlns:a16="http://schemas.microsoft.com/office/drawing/2014/main" id="{F14265C9-D883-4378-8869-2264E57F69E1}"/>
                  </a:ext>
                </a:extLst>
              </p:cNvPr>
              <p:cNvSpPr>
                <a:spLocks noChangeArrowheads="1"/>
              </p:cNvSpPr>
              <p:nvPr/>
            </p:nvSpPr>
            <p:spPr bwMode="auto">
              <a:xfrm>
                <a:off x="1725" y="4232"/>
                <a:ext cx="423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204">
                <a:extLst>
                  <a:ext uri="{FF2B5EF4-FFF2-40B4-BE49-F238E27FC236}">
                    <a16:creationId xmlns:a16="http://schemas.microsoft.com/office/drawing/2014/main" id="{CE696C4C-8256-4926-A6F7-1D0821BA2382}"/>
                  </a:ext>
                </a:extLst>
              </p:cNvPr>
              <p:cNvSpPr>
                <a:spLocks noChangeArrowheads="1"/>
              </p:cNvSpPr>
              <p:nvPr/>
            </p:nvSpPr>
            <p:spPr bwMode="auto">
              <a:xfrm>
                <a:off x="5950" y="407"/>
                <a:ext cx="11" cy="38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Line 206">
              <a:extLst>
                <a:ext uri="{FF2B5EF4-FFF2-40B4-BE49-F238E27FC236}">
                  <a16:creationId xmlns:a16="http://schemas.microsoft.com/office/drawing/2014/main" id="{CC4EE6A3-F081-4683-9E66-478EC486209C}"/>
                </a:ext>
              </a:extLst>
            </p:cNvPr>
            <p:cNvSpPr>
              <a:spLocks noChangeShapeType="1"/>
            </p:cNvSpPr>
            <p:nvPr/>
          </p:nvSpPr>
          <p:spPr bwMode="auto">
            <a:xfrm>
              <a:off x="1719" y="42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207">
              <a:extLst>
                <a:ext uri="{FF2B5EF4-FFF2-40B4-BE49-F238E27FC236}">
                  <a16:creationId xmlns:a16="http://schemas.microsoft.com/office/drawing/2014/main" id="{45834A0F-C4FC-4ED3-84D8-01AADA00169F}"/>
                </a:ext>
              </a:extLst>
            </p:cNvPr>
            <p:cNvSpPr>
              <a:spLocks noChangeArrowheads="1"/>
            </p:cNvSpPr>
            <p:nvPr/>
          </p:nvSpPr>
          <p:spPr bwMode="auto">
            <a:xfrm>
              <a:off x="1719" y="424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Line 208">
              <a:extLst>
                <a:ext uri="{FF2B5EF4-FFF2-40B4-BE49-F238E27FC236}">
                  <a16:creationId xmlns:a16="http://schemas.microsoft.com/office/drawing/2014/main" id="{1CCD9705-860A-434B-9A23-FF59E37BE926}"/>
                </a:ext>
              </a:extLst>
            </p:cNvPr>
            <p:cNvSpPr>
              <a:spLocks noChangeShapeType="1"/>
            </p:cNvSpPr>
            <p:nvPr/>
          </p:nvSpPr>
          <p:spPr bwMode="auto">
            <a:xfrm>
              <a:off x="1929" y="42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209">
              <a:extLst>
                <a:ext uri="{FF2B5EF4-FFF2-40B4-BE49-F238E27FC236}">
                  <a16:creationId xmlns:a16="http://schemas.microsoft.com/office/drawing/2014/main" id="{13A6A652-A387-4BAB-8514-5959510FA54C}"/>
                </a:ext>
              </a:extLst>
            </p:cNvPr>
            <p:cNvSpPr>
              <a:spLocks noChangeArrowheads="1"/>
            </p:cNvSpPr>
            <p:nvPr/>
          </p:nvSpPr>
          <p:spPr bwMode="auto">
            <a:xfrm>
              <a:off x="1929" y="424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210">
              <a:extLst>
                <a:ext uri="{FF2B5EF4-FFF2-40B4-BE49-F238E27FC236}">
                  <a16:creationId xmlns:a16="http://schemas.microsoft.com/office/drawing/2014/main" id="{259259A6-545A-439B-AD37-709C3476DBD5}"/>
                </a:ext>
              </a:extLst>
            </p:cNvPr>
            <p:cNvSpPr>
              <a:spLocks noChangeShapeType="1"/>
            </p:cNvSpPr>
            <p:nvPr/>
          </p:nvSpPr>
          <p:spPr bwMode="auto">
            <a:xfrm>
              <a:off x="2923" y="42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211">
              <a:extLst>
                <a:ext uri="{FF2B5EF4-FFF2-40B4-BE49-F238E27FC236}">
                  <a16:creationId xmlns:a16="http://schemas.microsoft.com/office/drawing/2014/main" id="{320A1881-7991-4A0D-B003-14D246EBD30B}"/>
                </a:ext>
              </a:extLst>
            </p:cNvPr>
            <p:cNvSpPr>
              <a:spLocks noChangeArrowheads="1"/>
            </p:cNvSpPr>
            <p:nvPr/>
          </p:nvSpPr>
          <p:spPr bwMode="auto">
            <a:xfrm>
              <a:off x="2923" y="424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Line 212">
              <a:extLst>
                <a:ext uri="{FF2B5EF4-FFF2-40B4-BE49-F238E27FC236}">
                  <a16:creationId xmlns:a16="http://schemas.microsoft.com/office/drawing/2014/main" id="{96B01248-05A3-4F3F-85A4-3A2C2CD7907B}"/>
                </a:ext>
              </a:extLst>
            </p:cNvPr>
            <p:cNvSpPr>
              <a:spLocks noChangeShapeType="1"/>
            </p:cNvSpPr>
            <p:nvPr/>
          </p:nvSpPr>
          <p:spPr bwMode="auto">
            <a:xfrm>
              <a:off x="3536" y="42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213">
              <a:extLst>
                <a:ext uri="{FF2B5EF4-FFF2-40B4-BE49-F238E27FC236}">
                  <a16:creationId xmlns:a16="http://schemas.microsoft.com/office/drawing/2014/main" id="{344E8781-F0E7-4618-87C0-C3BD4C2C8454}"/>
                </a:ext>
              </a:extLst>
            </p:cNvPr>
            <p:cNvSpPr>
              <a:spLocks noChangeArrowheads="1"/>
            </p:cNvSpPr>
            <p:nvPr/>
          </p:nvSpPr>
          <p:spPr bwMode="auto">
            <a:xfrm>
              <a:off x="3536" y="424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214">
              <a:extLst>
                <a:ext uri="{FF2B5EF4-FFF2-40B4-BE49-F238E27FC236}">
                  <a16:creationId xmlns:a16="http://schemas.microsoft.com/office/drawing/2014/main" id="{248448E4-C9C1-44BC-ACAC-7314A09476E2}"/>
                </a:ext>
              </a:extLst>
            </p:cNvPr>
            <p:cNvSpPr>
              <a:spLocks noChangeShapeType="1"/>
            </p:cNvSpPr>
            <p:nvPr/>
          </p:nvSpPr>
          <p:spPr bwMode="auto">
            <a:xfrm>
              <a:off x="4149" y="42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215">
              <a:extLst>
                <a:ext uri="{FF2B5EF4-FFF2-40B4-BE49-F238E27FC236}">
                  <a16:creationId xmlns:a16="http://schemas.microsoft.com/office/drawing/2014/main" id="{8E6C080C-D4B4-46E2-A2EC-1C7FB44D5291}"/>
                </a:ext>
              </a:extLst>
            </p:cNvPr>
            <p:cNvSpPr>
              <a:spLocks noChangeArrowheads="1"/>
            </p:cNvSpPr>
            <p:nvPr/>
          </p:nvSpPr>
          <p:spPr bwMode="auto">
            <a:xfrm>
              <a:off x="4149" y="424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Line 216">
              <a:extLst>
                <a:ext uri="{FF2B5EF4-FFF2-40B4-BE49-F238E27FC236}">
                  <a16:creationId xmlns:a16="http://schemas.microsoft.com/office/drawing/2014/main" id="{FE78C731-AF59-433B-88A7-3317E4BA363D}"/>
                </a:ext>
              </a:extLst>
            </p:cNvPr>
            <p:cNvSpPr>
              <a:spLocks noChangeShapeType="1"/>
            </p:cNvSpPr>
            <p:nvPr/>
          </p:nvSpPr>
          <p:spPr bwMode="auto">
            <a:xfrm>
              <a:off x="4762" y="42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217">
              <a:extLst>
                <a:ext uri="{FF2B5EF4-FFF2-40B4-BE49-F238E27FC236}">
                  <a16:creationId xmlns:a16="http://schemas.microsoft.com/office/drawing/2014/main" id="{D1BC095A-BF5B-4D45-94C1-F91D3882E1B8}"/>
                </a:ext>
              </a:extLst>
            </p:cNvPr>
            <p:cNvSpPr>
              <a:spLocks noChangeArrowheads="1"/>
            </p:cNvSpPr>
            <p:nvPr/>
          </p:nvSpPr>
          <p:spPr bwMode="auto">
            <a:xfrm>
              <a:off x="4762" y="424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218">
              <a:extLst>
                <a:ext uri="{FF2B5EF4-FFF2-40B4-BE49-F238E27FC236}">
                  <a16:creationId xmlns:a16="http://schemas.microsoft.com/office/drawing/2014/main" id="{963CF233-DC65-4DA3-8B32-178BF0491365}"/>
                </a:ext>
              </a:extLst>
            </p:cNvPr>
            <p:cNvSpPr>
              <a:spLocks noChangeShapeType="1"/>
            </p:cNvSpPr>
            <p:nvPr/>
          </p:nvSpPr>
          <p:spPr bwMode="auto">
            <a:xfrm>
              <a:off x="5956" y="42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9">
              <a:extLst>
                <a:ext uri="{FF2B5EF4-FFF2-40B4-BE49-F238E27FC236}">
                  <a16:creationId xmlns:a16="http://schemas.microsoft.com/office/drawing/2014/main" id="{99879C6D-36FF-4218-9707-9A73402C2A97}"/>
                </a:ext>
              </a:extLst>
            </p:cNvPr>
            <p:cNvSpPr>
              <a:spLocks noChangeArrowheads="1"/>
            </p:cNvSpPr>
            <p:nvPr/>
          </p:nvSpPr>
          <p:spPr bwMode="auto">
            <a:xfrm>
              <a:off x="5956" y="424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220">
              <a:extLst>
                <a:ext uri="{FF2B5EF4-FFF2-40B4-BE49-F238E27FC236}">
                  <a16:creationId xmlns:a16="http://schemas.microsoft.com/office/drawing/2014/main" id="{4CC4D8E4-95F4-42EC-9560-444431EBFB74}"/>
                </a:ext>
              </a:extLst>
            </p:cNvPr>
            <p:cNvSpPr>
              <a:spLocks noChangeShapeType="1"/>
            </p:cNvSpPr>
            <p:nvPr/>
          </p:nvSpPr>
          <p:spPr bwMode="auto">
            <a:xfrm>
              <a:off x="1719" y="105"/>
              <a:ext cx="4242"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21">
              <a:extLst>
                <a:ext uri="{FF2B5EF4-FFF2-40B4-BE49-F238E27FC236}">
                  <a16:creationId xmlns:a16="http://schemas.microsoft.com/office/drawing/2014/main" id="{506F499A-38FA-4D0D-8454-D8F0B54C838E}"/>
                </a:ext>
              </a:extLst>
            </p:cNvPr>
            <p:cNvSpPr>
              <a:spLocks noChangeArrowheads="1"/>
            </p:cNvSpPr>
            <p:nvPr/>
          </p:nvSpPr>
          <p:spPr bwMode="auto">
            <a:xfrm>
              <a:off x="1719" y="105"/>
              <a:ext cx="424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222">
              <a:extLst>
                <a:ext uri="{FF2B5EF4-FFF2-40B4-BE49-F238E27FC236}">
                  <a16:creationId xmlns:a16="http://schemas.microsoft.com/office/drawing/2014/main" id="{0B92843A-4A66-4822-8A1B-5736BA6D7CEE}"/>
                </a:ext>
              </a:extLst>
            </p:cNvPr>
            <p:cNvSpPr>
              <a:spLocks noChangeShapeType="1"/>
            </p:cNvSpPr>
            <p:nvPr/>
          </p:nvSpPr>
          <p:spPr bwMode="auto">
            <a:xfrm>
              <a:off x="1719" y="264"/>
              <a:ext cx="4242"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23">
              <a:extLst>
                <a:ext uri="{FF2B5EF4-FFF2-40B4-BE49-F238E27FC236}">
                  <a16:creationId xmlns:a16="http://schemas.microsoft.com/office/drawing/2014/main" id="{4CFE72CA-80C9-4D82-A8B4-B80A01664B68}"/>
                </a:ext>
              </a:extLst>
            </p:cNvPr>
            <p:cNvSpPr>
              <a:spLocks noChangeArrowheads="1"/>
            </p:cNvSpPr>
            <p:nvPr/>
          </p:nvSpPr>
          <p:spPr bwMode="auto">
            <a:xfrm>
              <a:off x="1719" y="264"/>
              <a:ext cx="424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224">
              <a:extLst>
                <a:ext uri="{FF2B5EF4-FFF2-40B4-BE49-F238E27FC236}">
                  <a16:creationId xmlns:a16="http://schemas.microsoft.com/office/drawing/2014/main" id="{0C7B328C-FDE6-46E0-AE3F-E0C77742F9EF}"/>
                </a:ext>
              </a:extLst>
            </p:cNvPr>
            <p:cNvSpPr>
              <a:spLocks noChangeShapeType="1"/>
            </p:cNvSpPr>
            <p:nvPr/>
          </p:nvSpPr>
          <p:spPr bwMode="auto">
            <a:xfrm>
              <a:off x="5961" y="40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25">
              <a:extLst>
                <a:ext uri="{FF2B5EF4-FFF2-40B4-BE49-F238E27FC236}">
                  <a16:creationId xmlns:a16="http://schemas.microsoft.com/office/drawing/2014/main" id="{324E64DA-E4FE-4F89-AFEA-63CBA02C89A2}"/>
                </a:ext>
              </a:extLst>
            </p:cNvPr>
            <p:cNvSpPr>
              <a:spLocks noChangeArrowheads="1"/>
            </p:cNvSpPr>
            <p:nvPr/>
          </p:nvSpPr>
          <p:spPr bwMode="auto">
            <a:xfrm>
              <a:off x="5961" y="40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226">
              <a:extLst>
                <a:ext uri="{FF2B5EF4-FFF2-40B4-BE49-F238E27FC236}">
                  <a16:creationId xmlns:a16="http://schemas.microsoft.com/office/drawing/2014/main" id="{78E33247-8A47-4CEC-86A6-CEE33788754C}"/>
                </a:ext>
              </a:extLst>
            </p:cNvPr>
            <p:cNvSpPr>
              <a:spLocks noChangeShapeType="1"/>
            </p:cNvSpPr>
            <p:nvPr/>
          </p:nvSpPr>
          <p:spPr bwMode="auto">
            <a:xfrm>
              <a:off x="5961" y="5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27">
              <a:extLst>
                <a:ext uri="{FF2B5EF4-FFF2-40B4-BE49-F238E27FC236}">
                  <a16:creationId xmlns:a16="http://schemas.microsoft.com/office/drawing/2014/main" id="{00F0D8BB-4CC7-4999-8469-2AD0E9676231}"/>
                </a:ext>
              </a:extLst>
            </p:cNvPr>
            <p:cNvSpPr>
              <a:spLocks noChangeArrowheads="1"/>
            </p:cNvSpPr>
            <p:nvPr/>
          </p:nvSpPr>
          <p:spPr bwMode="auto">
            <a:xfrm>
              <a:off x="5961" y="55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228">
              <a:extLst>
                <a:ext uri="{FF2B5EF4-FFF2-40B4-BE49-F238E27FC236}">
                  <a16:creationId xmlns:a16="http://schemas.microsoft.com/office/drawing/2014/main" id="{9717858C-9A26-4193-B246-BD54D2134DAD}"/>
                </a:ext>
              </a:extLst>
            </p:cNvPr>
            <p:cNvSpPr>
              <a:spLocks noChangeShapeType="1"/>
            </p:cNvSpPr>
            <p:nvPr/>
          </p:nvSpPr>
          <p:spPr bwMode="auto">
            <a:xfrm>
              <a:off x="5961" y="70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229">
              <a:extLst>
                <a:ext uri="{FF2B5EF4-FFF2-40B4-BE49-F238E27FC236}">
                  <a16:creationId xmlns:a16="http://schemas.microsoft.com/office/drawing/2014/main" id="{66EC0A7A-C08A-4FE3-B388-DD8F251DC711}"/>
                </a:ext>
              </a:extLst>
            </p:cNvPr>
            <p:cNvSpPr>
              <a:spLocks noChangeArrowheads="1"/>
            </p:cNvSpPr>
            <p:nvPr/>
          </p:nvSpPr>
          <p:spPr bwMode="auto">
            <a:xfrm>
              <a:off x="5961" y="70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230">
              <a:extLst>
                <a:ext uri="{FF2B5EF4-FFF2-40B4-BE49-F238E27FC236}">
                  <a16:creationId xmlns:a16="http://schemas.microsoft.com/office/drawing/2014/main" id="{9CAFB02B-D66F-4722-BD4A-CDE73652C48D}"/>
                </a:ext>
              </a:extLst>
            </p:cNvPr>
            <p:cNvSpPr>
              <a:spLocks noChangeShapeType="1"/>
            </p:cNvSpPr>
            <p:nvPr/>
          </p:nvSpPr>
          <p:spPr bwMode="auto">
            <a:xfrm>
              <a:off x="5961" y="8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231">
              <a:extLst>
                <a:ext uri="{FF2B5EF4-FFF2-40B4-BE49-F238E27FC236}">
                  <a16:creationId xmlns:a16="http://schemas.microsoft.com/office/drawing/2014/main" id="{1D554D77-8B90-4AA6-B3A3-404A8B9570F3}"/>
                </a:ext>
              </a:extLst>
            </p:cNvPr>
            <p:cNvSpPr>
              <a:spLocks noChangeArrowheads="1"/>
            </p:cNvSpPr>
            <p:nvPr/>
          </p:nvSpPr>
          <p:spPr bwMode="auto">
            <a:xfrm>
              <a:off x="5961" y="862"/>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232">
              <a:extLst>
                <a:ext uri="{FF2B5EF4-FFF2-40B4-BE49-F238E27FC236}">
                  <a16:creationId xmlns:a16="http://schemas.microsoft.com/office/drawing/2014/main" id="{76A1D498-B89D-4B63-BADA-D8CD31BCD621}"/>
                </a:ext>
              </a:extLst>
            </p:cNvPr>
            <p:cNvSpPr>
              <a:spLocks noChangeShapeType="1"/>
            </p:cNvSpPr>
            <p:nvPr/>
          </p:nvSpPr>
          <p:spPr bwMode="auto">
            <a:xfrm>
              <a:off x="5961" y="101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233">
              <a:extLst>
                <a:ext uri="{FF2B5EF4-FFF2-40B4-BE49-F238E27FC236}">
                  <a16:creationId xmlns:a16="http://schemas.microsoft.com/office/drawing/2014/main" id="{7073D95F-92B1-4643-B33C-1764D5B64AB4}"/>
                </a:ext>
              </a:extLst>
            </p:cNvPr>
            <p:cNvSpPr>
              <a:spLocks noChangeArrowheads="1"/>
            </p:cNvSpPr>
            <p:nvPr/>
          </p:nvSpPr>
          <p:spPr bwMode="auto">
            <a:xfrm>
              <a:off x="5961" y="101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234">
              <a:extLst>
                <a:ext uri="{FF2B5EF4-FFF2-40B4-BE49-F238E27FC236}">
                  <a16:creationId xmlns:a16="http://schemas.microsoft.com/office/drawing/2014/main" id="{7C09BF4A-32B4-4DC9-84F6-4DCDBF36F63C}"/>
                </a:ext>
              </a:extLst>
            </p:cNvPr>
            <p:cNvSpPr>
              <a:spLocks noChangeShapeType="1"/>
            </p:cNvSpPr>
            <p:nvPr/>
          </p:nvSpPr>
          <p:spPr bwMode="auto">
            <a:xfrm>
              <a:off x="5961" y="11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235">
              <a:extLst>
                <a:ext uri="{FF2B5EF4-FFF2-40B4-BE49-F238E27FC236}">
                  <a16:creationId xmlns:a16="http://schemas.microsoft.com/office/drawing/2014/main" id="{C825001A-DAFD-4ECE-9B81-B2E38070C8EF}"/>
                </a:ext>
              </a:extLst>
            </p:cNvPr>
            <p:cNvSpPr>
              <a:spLocks noChangeArrowheads="1"/>
            </p:cNvSpPr>
            <p:nvPr/>
          </p:nvSpPr>
          <p:spPr bwMode="auto">
            <a:xfrm>
              <a:off x="5961" y="1169"/>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236">
              <a:extLst>
                <a:ext uri="{FF2B5EF4-FFF2-40B4-BE49-F238E27FC236}">
                  <a16:creationId xmlns:a16="http://schemas.microsoft.com/office/drawing/2014/main" id="{D8BFB265-A533-4B74-BCFB-170D4833A7EB}"/>
                </a:ext>
              </a:extLst>
            </p:cNvPr>
            <p:cNvSpPr>
              <a:spLocks noChangeShapeType="1"/>
            </p:cNvSpPr>
            <p:nvPr/>
          </p:nvSpPr>
          <p:spPr bwMode="auto">
            <a:xfrm>
              <a:off x="5961" y="13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37">
              <a:extLst>
                <a:ext uri="{FF2B5EF4-FFF2-40B4-BE49-F238E27FC236}">
                  <a16:creationId xmlns:a16="http://schemas.microsoft.com/office/drawing/2014/main" id="{B04B1D5D-F00F-405D-9B97-C2D65AFE70E3}"/>
                </a:ext>
              </a:extLst>
            </p:cNvPr>
            <p:cNvSpPr>
              <a:spLocks noChangeArrowheads="1"/>
            </p:cNvSpPr>
            <p:nvPr/>
          </p:nvSpPr>
          <p:spPr bwMode="auto">
            <a:xfrm>
              <a:off x="5961" y="1322"/>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238">
              <a:extLst>
                <a:ext uri="{FF2B5EF4-FFF2-40B4-BE49-F238E27FC236}">
                  <a16:creationId xmlns:a16="http://schemas.microsoft.com/office/drawing/2014/main" id="{CF9A82C7-46B5-4CB9-8FD1-FDB4A4B9D144}"/>
                </a:ext>
              </a:extLst>
            </p:cNvPr>
            <p:cNvSpPr>
              <a:spLocks noChangeShapeType="1"/>
            </p:cNvSpPr>
            <p:nvPr/>
          </p:nvSpPr>
          <p:spPr bwMode="auto">
            <a:xfrm>
              <a:off x="5961" y="14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39">
              <a:extLst>
                <a:ext uri="{FF2B5EF4-FFF2-40B4-BE49-F238E27FC236}">
                  <a16:creationId xmlns:a16="http://schemas.microsoft.com/office/drawing/2014/main" id="{40B8AB49-1223-4EEE-AAE9-B08B77E91B3E}"/>
                </a:ext>
              </a:extLst>
            </p:cNvPr>
            <p:cNvSpPr>
              <a:spLocks noChangeArrowheads="1"/>
            </p:cNvSpPr>
            <p:nvPr/>
          </p:nvSpPr>
          <p:spPr bwMode="auto">
            <a:xfrm>
              <a:off x="5961" y="1476"/>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240">
              <a:extLst>
                <a:ext uri="{FF2B5EF4-FFF2-40B4-BE49-F238E27FC236}">
                  <a16:creationId xmlns:a16="http://schemas.microsoft.com/office/drawing/2014/main" id="{B7705FC6-F143-4139-A4C4-0D6DDC514FB3}"/>
                </a:ext>
              </a:extLst>
            </p:cNvPr>
            <p:cNvSpPr>
              <a:spLocks noChangeShapeType="1"/>
            </p:cNvSpPr>
            <p:nvPr/>
          </p:nvSpPr>
          <p:spPr bwMode="auto">
            <a:xfrm>
              <a:off x="5961" y="16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241">
              <a:extLst>
                <a:ext uri="{FF2B5EF4-FFF2-40B4-BE49-F238E27FC236}">
                  <a16:creationId xmlns:a16="http://schemas.microsoft.com/office/drawing/2014/main" id="{AB2C6A0C-4CDF-4B4F-A252-48A1AC65E9A3}"/>
                </a:ext>
              </a:extLst>
            </p:cNvPr>
            <p:cNvSpPr>
              <a:spLocks noChangeArrowheads="1"/>
            </p:cNvSpPr>
            <p:nvPr/>
          </p:nvSpPr>
          <p:spPr bwMode="auto">
            <a:xfrm>
              <a:off x="5961" y="1629"/>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Line 242">
              <a:extLst>
                <a:ext uri="{FF2B5EF4-FFF2-40B4-BE49-F238E27FC236}">
                  <a16:creationId xmlns:a16="http://schemas.microsoft.com/office/drawing/2014/main" id="{5F9DB11C-6A96-4C6E-8448-997CE3B21A97}"/>
                </a:ext>
              </a:extLst>
            </p:cNvPr>
            <p:cNvSpPr>
              <a:spLocks noChangeShapeType="1"/>
            </p:cNvSpPr>
            <p:nvPr/>
          </p:nvSpPr>
          <p:spPr bwMode="auto">
            <a:xfrm>
              <a:off x="5961" y="178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243">
              <a:extLst>
                <a:ext uri="{FF2B5EF4-FFF2-40B4-BE49-F238E27FC236}">
                  <a16:creationId xmlns:a16="http://schemas.microsoft.com/office/drawing/2014/main" id="{6106D50E-EA31-4D64-A4A8-7AC26265494D}"/>
                </a:ext>
              </a:extLst>
            </p:cNvPr>
            <p:cNvSpPr>
              <a:spLocks noChangeArrowheads="1"/>
            </p:cNvSpPr>
            <p:nvPr/>
          </p:nvSpPr>
          <p:spPr bwMode="auto">
            <a:xfrm>
              <a:off x="5961" y="178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244">
              <a:extLst>
                <a:ext uri="{FF2B5EF4-FFF2-40B4-BE49-F238E27FC236}">
                  <a16:creationId xmlns:a16="http://schemas.microsoft.com/office/drawing/2014/main" id="{3EB39AFA-432E-4F9C-A483-01692962B4E2}"/>
                </a:ext>
              </a:extLst>
            </p:cNvPr>
            <p:cNvSpPr>
              <a:spLocks noChangeShapeType="1"/>
            </p:cNvSpPr>
            <p:nvPr/>
          </p:nvSpPr>
          <p:spPr bwMode="auto">
            <a:xfrm>
              <a:off x="5961" y="193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245">
              <a:extLst>
                <a:ext uri="{FF2B5EF4-FFF2-40B4-BE49-F238E27FC236}">
                  <a16:creationId xmlns:a16="http://schemas.microsoft.com/office/drawing/2014/main" id="{96FF3E00-C778-45C7-8791-2FBCF73A642C}"/>
                </a:ext>
              </a:extLst>
            </p:cNvPr>
            <p:cNvSpPr>
              <a:spLocks noChangeArrowheads="1"/>
            </p:cNvSpPr>
            <p:nvPr/>
          </p:nvSpPr>
          <p:spPr bwMode="auto">
            <a:xfrm>
              <a:off x="5961" y="1936"/>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246">
              <a:extLst>
                <a:ext uri="{FF2B5EF4-FFF2-40B4-BE49-F238E27FC236}">
                  <a16:creationId xmlns:a16="http://schemas.microsoft.com/office/drawing/2014/main" id="{9A621F6D-AF71-47DD-B8F4-FD8AB2265DE4}"/>
                </a:ext>
              </a:extLst>
            </p:cNvPr>
            <p:cNvSpPr>
              <a:spLocks noChangeShapeType="1"/>
            </p:cNvSpPr>
            <p:nvPr/>
          </p:nvSpPr>
          <p:spPr bwMode="auto">
            <a:xfrm>
              <a:off x="5961" y="20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247">
              <a:extLst>
                <a:ext uri="{FF2B5EF4-FFF2-40B4-BE49-F238E27FC236}">
                  <a16:creationId xmlns:a16="http://schemas.microsoft.com/office/drawing/2014/main" id="{E4956877-15E3-4604-AB10-99F4ADFBFD60}"/>
                </a:ext>
              </a:extLst>
            </p:cNvPr>
            <p:cNvSpPr>
              <a:spLocks noChangeArrowheads="1"/>
            </p:cNvSpPr>
            <p:nvPr/>
          </p:nvSpPr>
          <p:spPr bwMode="auto">
            <a:xfrm>
              <a:off x="5961" y="208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248">
              <a:extLst>
                <a:ext uri="{FF2B5EF4-FFF2-40B4-BE49-F238E27FC236}">
                  <a16:creationId xmlns:a16="http://schemas.microsoft.com/office/drawing/2014/main" id="{3518F102-3C61-4C06-B925-FEAB37313EDD}"/>
                </a:ext>
              </a:extLst>
            </p:cNvPr>
            <p:cNvSpPr>
              <a:spLocks noChangeShapeType="1"/>
            </p:cNvSpPr>
            <p:nvPr/>
          </p:nvSpPr>
          <p:spPr bwMode="auto">
            <a:xfrm>
              <a:off x="5961" y="22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249">
              <a:extLst>
                <a:ext uri="{FF2B5EF4-FFF2-40B4-BE49-F238E27FC236}">
                  <a16:creationId xmlns:a16="http://schemas.microsoft.com/office/drawing/2014/main" id="{024E9E56-9D9A-402D-B005-B3CF48EAAC38}"/>
                </a:ext>
              </a:extLst>
            </p:cNvPr>
            <p:cNvSpPr>
              <a:spLocks noChangeArrowheads="1"/>
            </p:cNvSpPr>
            <p:nvPr/>
          </p:nvSpPr>
          <p:spPr bwMode="auto">
            <a:xfrm>
              <a:off x="5961" y="224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Line 250">
              <a:extLst>
                <a:ext uri="{FF2B5EF4-FFF2-40B4-BE49-F238E27FC236}">
                  <a16:creationId xmlns:a16="http://schemas.microsoft.com/office/drawing/2014/main" id="{272BA2F1-26DA-42D0-BBFA-7A90DB6756A1}"/>
                </a:ext>
              </a:extLst>
            </p:cNvPr>
            <p:cNvSpPr>
              <a:spLocks noChangeShapeType="1"/>
            </p:cNvSpPr>
            <p:nvPr/>
          </p:nvSpPr>
          <p:spPr bwMode="auto">
            <a:xfrm>
              <a:off x="5961" y="239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251">
              <a:extLst>
                <a:ext uri="{FF2B5EF4-FFF2-40B4-BE49-F238E27FC236}">
                  <a16:creationId xmlns:a16="http://schemas.microsoft.com/office/drawing/2014/main" id="{2F137E6B-84A9-4A7B-8803-9E1BD4D19480}"/>
                </a:ext>
              </a:extLst>
            </p:cNvPr>
            <p:cNvSpPr>
              <a:spLocks noChangeArrowheads="1"/>
            </p:cNvSpPr>
            <p:nvPr/>
          </p:nvSpPr>
          <p:spPr bwMode="auto">
            <a:xfrm>
              <a:off x="5961" y="239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252">
              <a:extLst>
                <a:ext uri="{FF2B5EF4-FFF2-40B4-BE49-F238E27FC236}">
                  <a16:creationId xmlns:a16="http://schemas.microsoft.com/office/drawing/2014/main" id="{404283ED-3337-423E-BF39-A0BBE769F3F1}"/>
                </a:ext>
              </a:extLst>
            </p:cNvPr>
            <p:cNvSpPr>
              <a:spLocks noChangeShapeType="1"/>
            </p:cNvSpPr>
            <p:nvPr/>
          </p:nvSpPr>
          <p:spPr bwMode="auto">
            <a:xfrm>
              <a:off x="5961" y="255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253">
              <a:extLst>
                <a:ext uri="{FF2B5EF4-FFF2-40B4-BE49-F238E27FC236}">
                  <a16:creationId xmlns:a16="http://schemas.microsoft.com/office/drawing/2014/main" id="{8C9C0F37-FBC1-4B14-83F1-5B3286353731}"/>
                </a:ext>
              </a:extLst>
            </p:cNvPr>
            <p:cNvSpPr>
              <a:spLocks noChangeArrowheads="1"/>
            </p:cNvSpPr>
            <p:nvPr/>
          </p:nvSpPr>
          <p:spPr bwMode="auto">
            <a:xfrm>
              <a:off x="5961" y="2550"/>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254">
              <a:extLst>
                <a:ext uri="{FF2B5EF4-FFF2-40B4-BE49-F238E27FC236}">
                  <a16:creationId xmlns:a16="http://schemas.microsoft.com/office/drawing/2014/main" id="{2D3312DE-8B8D-4EDA-9FCD-B2CD20DEDF83}"/>
                </a:ext>
              </a:extLst>
            </p:cNvPr>
            <p:cNvSpPr>
              <a:spLocks noChangeShapeType="1"/>
            </p:cNvSpPr>
            <p:nvPr/>
          </p:nvSpPr>
          <p:spPr bwMode="auto">
            <a:xfrm>
              <a:off x="5961" y="270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255">
              <a:extLst>
                <a:ext uri="{FF2B5EF4-FFF2-40B4-BE49-F238E27FC236}">
                  <a16:creationId xmlns:a16="http://schemas.microsoft.com/office/drawing/2014/main" id="{AF1A36B8-741E-4E83-B0BA-C495188EEEED}"/>
                </a:ext>
              </a:extLst>
            </p:cNvPr>
            <p:cNvSpPr>
              <a:spLocks noChangeArrowheads="1"/>
            </p:cNvSpPr>
            <p:nvPr/>
          </p:nvSpPr>
          <p:spPr bwMode="auto">
            <a:xfrm>
              <a:off x="5961" y="270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256">
              <a:extLst>
                <a:ext uri="{FF2B5EF4-FFF2-40B4-BE49-F238E27FC236}">
                  <a16:creationId xmlns:a16="http://schemas.microsoft.com/office/drawing/2014/main" id="{115B308B-26FB-424E-9619-29E2351A6EA1}"/>
                </a:ext>
              </a:extLst>
            </p:cNvPr>
            <p:cNvSpPr>
              <a:spLocks noChangeShapeType="1"/>
            </p:cNvSpPr>
            <p:nvPr/>
          </p:nvSpPr>
          <p:spPr bwMode="auto">
            <a:xfrm>
              <a:off x="5961" y="285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257">
              <a:extLst>
                <a:ext uri="{FF2B5EF4-FFF2-40B4-BE49-F238E27FC236}">
                  <a16:creationId xmlns:a16="http://schemas.microsoft.com/office/drawing/2014/main" id="{FFA015DF-EDE5-4A76-98A5-F142C8ACFD8A}"/>
                </a:ext>
              </a:extLst>
            </p:cNvPr>
            <p:cNvSpPr>
              <a:spLocks noChangeArrowheads="1"/>
            </p:cNvSpPr>
            <p:nvPr/>
          </p:nvSpPr>
          <p:spPr bwMode="auto">
            <a:xfrm>
              <a:off x="5961" y="2857"/>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258">
              <a:extLst>
                <a:ext uri="{FF2B5EF4-FFF2-40B4-BE49-F238E27FC236}">
                  <a16:creationId xmlns:a16="http://schemas.microsoft.com/office/drawing/2014/main" id="{ECB920F6-B8A0-41C3-98D4-4F5708F63EC1}"/>
                </a:ext>
              </a:extLst>
            </p:cNvPr>
            <p:cNvSpPr>
              <a:spLocks noChangeShapeType="1"/>
            </p:cNvSpPr>
            <p:nvPr/>
          </p:nvSpPr>
          <p:spPr bwMode="auto">
            <a:xfrm>
              <a:off x="5961" y="30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259">
              <a:extLst>
                <a:ext uri="{FF2B5EF4-FFF2-40B4-BE49-F238E27FC236}">
                  <a16:creationId xmlns:a16="http://schemas.microsoft.com/office/drawing/2014/main" id="{A63032C9-F23C-48E2-AAF6-8FA0B8296377}"/>
                </a:ext>
              </a:extLst>
            </p:cNvPr>
            <p:cNvSpPr>
              <a:spLocks noChangeArrowheads="1"/>
            </p:cNvSpPr>
            <p:nvPr/>
          </p:nvSpPr>
          <p:spPr bwMode="auto">
            <a:xfrm>
              <a:off x="5961" y="3010"/>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260">
              <a:extLst>
                <a:ext uri="{FF2B5EF4-FFF2-40B4-BE49-F238E27FC236}">
                  <a16:creationId xmlns:a16="http://schemas.microsoft.com/office/drawing/2014/main" id="{D6BBF811-A00D-4346-9263-F65DCF12671B}"/>
                </a:ext>
              </a:extLst>
            </p:cNvPr>
            <p:cNvSpPr>
              <a:spLocks noChangeShapeType="1"/>
            </p:cNvSpPr>
            <p:nvPr/>
          </p:nvSpPr>
          <p:spPr bwMode="auto">
            <a:xfrm>
              <a:off x="5961" y="316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261">
              <a:extLst>
                <a:ext uri="{FF2B5EF4-FFF2-40B4-BE49-F238E27FC236}">
                  <a16:creationId xmlns:a16="http://schemas.microsoft.com/office/drawing/2014/main" id="{BA581CCD-B392-4471-A106-9F0056BEE3F1}"/>
                </a:ext>
              </a:extLst>
            </p:cNvPr>
            <p:cNvSpPr>
              <a:spLocks noChangeArrowheads="1"/>
            </p:cNvSpPr>
            <p:nvPr/>
          </p:nvSpPr>
          <p:spPr bwMode="auto">
            <a:xfrm>
              <a:off x="5961" y="3164"/>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Line 262">
              <a:extLst>
                <a:ext uri="{FF2B5EF4-FFF2-40B4-BE49-F238E27FC236}">
                  <a16:creationId xmlns:a16="http://schemas.microsoft.com/office/drawing/2014/main" id="{324D4B86-2978-4727-8E60-BA446B9FFC04}"/>
                </a:ext>
              </a:extLst>
            </p:cNvPr>
            <p:cNvSpPr>
              <a:spLocks noChangeShapeType="1"/>
            </p:cNvSpPr>
            <p:nvPr/>
          </p:nvSpPr>
          <p:spPr bwMode="auto">
            <a:xfrm>
              <a:off x="5961" y="33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Rectangle 263">
              <a:extLst>
                <a:ext uri="{FF2B5EF4-FFF2-40B4-BE49-F238E27FC236}">
                  <a16:creationId xmlns:a16="http://schemas.microsoft.com/office/drawing/2014/main" id="{DEEB464B-8256-443D-A1A0-861A8E03FAEE}"/>
                </a:ext>
              </a:extLst>
            </p:cNvPr>
            <p:cNvSpPr>
              <a:spLocks noChangeArrowheads="1"/>
            </p:cNvSpPr>
            <p:nvPr/>
          </p:nvSpPr>
          <p:spPr bwMode="auto">
            <a:xfrm>
              <a:off x="5961" y="3317"/>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Line 264">
              <a:extLst>
                <a:ext uri="{FF2B5EF4-FFF2-40B4-BE49-F238E27FC236}">
                  <a16:creationId xmlns:a16="http://schemas.microsoft.com/office/drawing/2014/main" id="{FC375C44-8081-4227-927C-BBDD2ACBFDD2}"/>
                </a:ext>
              </a:extLst>
            </p:cNvPr>
            <p:cNvSpPr>
              <a:spLocks noChangeShapeType="1"/>
            </p:cNvSpPr>
            <p:nvPr/>
          </p:nvSpPr>
          <p:spPr bwMode="auto">
            <a:xfrm>
              <a:off x="5961" y="34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265">
              <a:extLst>
                <a:ext uri="{FF2B5EF4-FFF2-40B4-BE49-F238E27FC236}">
                  <a16:creationId xmlns:a16="http://schemas.microsoft.com/office/drawing/2014/main" id="{F1F6EFED-8431-44E5-9548-062C6E4338E2}"/>
                </a:ext>
              </a:extLst>
            </p:cNvPr>
            <p:cNvSpPr>
              <a:spLocks noChangeArrowheads="1"/>
            </p:cNvSpPr>
            <p:nvPr/>
          </p:nvSpPr>
          <p:spPr bwMode="auto">
            <a:xfrm>
              <a:off x="5961" y="347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266">
              <a:extLst>
                <a:ext uri="{FF2B5EF4-FFF2-40B4-BE49-F238E27FC236}">
                  <a16:creationId xmlns:a16="http://schemas.microsoft.com/office/drawing/2014/main" id="{84ADCF58-E0A6-40AD-9955-F15D2FCCA6A7}"/>
                </a:ext>
              </a:extLst>
            </p:cNvPr>
            <p:cNvSpPr>
              <a:spLocks noChangeShapeType="1"/>
            </p:cNvSpPr>
            <p:nvPr/>
          </p:nvSpPr>
          <p:spPr bwMode="auto">
            <a:xfrm>
              <a:off x="5961" y="362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267">
              <a:extLst>
                <a:ext uri="{FF2B5EF4-FFF2-40B4-BE49-F238E27FC236}">
                  <a16:creationId xmlns:a16="http://schemas.microsoft.com/office/drawing/2014/main" id="{B89FD724-CD9C-487F-B51A-3BF2D001A59B}"/>
                </a:ext>
              </a:extLst>
            </p:cNvPr>
            <p:cNvSpPr>
              <a:spLocks noChangeArrowheads="1"/>
            </p:cNvSpPr>
            <p:nvPr/>
          </p:nvSpPr>
          <p:spPr bwMode="auto">
            <a:xfrm>
              <a:off x="5961" y="3624"/>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268">
              <a:extLst>
                <a:ext uri="{FF2B5EF4-FFF2-40B4-BE49-F238E27FC236}">
                  <a16:creationId xmlns:a16="http://schemas.microsoft.com/office/drawing/2014/main" id="{4CF9A687-2186-4362-88BA-D8A50B231A27}"/>
                </a:ext>
              </a:extLst>
            </p:cNvPr>
            <p:cNvSpPr>
              <a:spLocks noChangeShapeType="1"/>
            </p:cNvSpPr>
            <p:nvPr/>
          </p:nvSpPr>
          <p:spPr bwMode="auto">
            <a:xfrm>
              <a:off x="5961" y="377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269">
              <a:extLst>
                <a:ext uri="{FF2B5EF4-FFF2-40B4-BE49-F238E27FC236}">
                  <a16:creationId xmlns:a16="http://schemas.microsoft.com/office/drawing/2014/main" id="{F3A0159C-A916-40A6-95C8-9E459659C474}"/>
                </a:ext>
              </a:extLst>
            </p:cNvPr>
            <p:cNvSpPr>
              <a:spLocks noChangeArrowheads="1"/>
            </p:cNvSpPr>
            <p:nvPr/>
          </p:nvSpPr>
          <p:spPr bwMode="auto">
            <a:xfrm>
              <a:off x="5961" y="377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270">
              <a:extLst>
                <a:ext uri="{FF2B5EF4-FFF2-40B4-BE49-F238E27FC236}">
                  <a16:creationId xmlns:a16="http://schemas.microsoft.com/office/drawing/2014/main" id="{B96CDD34-580D-4191-A7B6-9BF605BF48DE}"/>
                </a:ext>
              </a:extLst>
            </p:cNvPr>
            <p:cNvSpPr>
              <a:spLocks noChangeShapeType="1"/>
            </p:cNvSpPr>
            <p:nvPr/>
          </p:nvSpPr>
          <p:spPr bwMode="auto">
            <a:xfrm>
              <a:off x="5961" y="393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271">
              <a:extLst>
                <a:ext uri="{FF2B5EF4-FFF2-40B4-BE49-F238E27FC236}">
                  <a16:creationId xmlns:a16="http://schemas.microsoft.com/office/drawing/2014/main" id="{C919D731-1D04-4156-87B9-444EDF4D60EB}"/>
                </a:ext>
              </a:extLst>
            </p:cNvPr>
            <p:cNvSpPr>
              <a:spLocks noChangeArrowheads="1"/>
            </p:cNvSpPr>
            <p:nvPr/>
          </p:nvSpPr>
          <p:spPr bwMode="auto">
            <a:xfrm>
              <a:off x="5961" y="3931"/>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272">
              <a:extLst>
                <a:ext uri="{FF2B5EF4-FFF2-40B4-BE49-F238E27FC236}">
                  <a16:creationId xmlns:a16="http://schemas.microsoft.com/office/drawing/2014/main" id="{BEB9A3FD-C184-4A9F-BAAD-0E301428A1D2}"/>
                </a:ext>
              </a:extLst>
            </p:cNvPr>
            <p:cNvSpPr>
              <a:spLocks noChangeShapeType="1"/>
            </p:cNvSpPr>
            <p:nvPr/>
          </p:nvSpPr>
          <p:spPr bwMode="auto">
            <a:xfrm>
              <a:off x="5961" y="408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273">
              <a:extLst>
                <a:ext uri="{FF2B5EF4-FFF2-40B4-BE49-F238E27FC236}">
                  <a16:creationId xmlns:a16="http://schemas.microsoft.com/office/drawing/2014/main" id="{28C3CE63-B1A8-4021-901A-D96F519B82BB}"/>
                </a:ext>
              </a:extLst>
            </p:cNvPr>
            <p:cNvSpPr>
              <a:spLocks noChangeArrowheads="1"/>
            </p:cNvSpPr>
            <p:nvPr/>
          </p:nvSpPr>
          <p:spPr bwMode="auto">
            <a:xfrm>
              <a:off x="5961" y="408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274">
              <a:extLst>
                <a:ext uri="{FF2B5EF4-FFF2-40B4-BE49-F238E27FC236}">
                  <a16:creationId xmlns:a16="http://schemas.microsoft.com/office/drawing/2014/main" id="{87AC20F8-288D-4AB3-BB00-063DDCF57563}"/>
                </a:ext>
              </a:extLst>
            </p:cNvPr>
            <p:cNvSpPr>
              <a:spLocks noChangeShapeType="1"/>
            </p:cNvSpPr>
            <p:nvPr/>
          </p:nvSpPr>
          <p:spPr bwMode="auto">
            <a:xfrm>
              <a:off x="5961" y="42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275">
              <a:extLst>
                <a:ext uri="{FF2B5EF4-FFF2-40B4-BE49-F238E27FC236}">
                  <a16:creationId xmlns:a16="http://schemas.microsoft.com/office/drawing/2014/main" id="{0EE54217-ACB0-4F21-BD5B-C4122510D049}"/>
                </a:ext>
              </a:extLst>
            </p:cNvPr>
            <p:cNvSpPr>
              <a:spLocks noChangeArrowheads="1"/>
            </p:cNvSpPr>
            <p:nvPr/>
          </p:nvSpPr>
          <p:spPr bwMode="auto">
            <a:xfrm>
              <a:off x="5961" y="4238"/>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35304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50E1FA-3B9F-46A4-83F8-DCE96719DBEE}"/>
              </a:ext>
            </a:extLst>
          </p:cNvPr>
          <p:cNvSpPr txBox="1"/>
          <p:nvPr/>
        </p:nvSpPr>
        <p:spPr>
          <a:xfrm>
            <a:off x="3076576" y="409575"/>
            <a:ext cx="6486524" cy="3139321"/>
          </a:xfrm>
          <a:prstGeom prst="rect">
            <a:avLst/>
          </a:prstGeom>
          <a:noFill/>
        </p:spPr>
        <p:txBody>
          <a:bodyPr wrap="square" rtlCol="0">
            <a:spAutoFit/>
          </a:bodyPr>
          <a:lstStyle/>
          <a:p>
            <a:endParaRPr kumimoji="1" lang="ja-JP" altLang="en-US" dirty="0"/>
          </a:p>
          <a:p>
            <a:r>
              <a:rPr kumimoji="1" lang="ja-JP" altLang="en-US" sz="2000" dirty="0">
                <a:latin typeface="Meiryo UI" panose="020B0604030504040204" pitchFamily="50" charset="-128"/>
                <a:ea typeface="Meiryo UI" panose="020B0604030504040204" pitchFamily="50" charset="-128"/>
              </a:rPr>
              <a:t>横浜市立大学グランドホッケー部新旧主将</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２０２０年度主将</a:t>
            </a:r>
          </a:p>
          <a:p>
            <a:r>
              <a:rPr kumimoji="1" lang="ja-JP" altLang="en-US" sz="2000" dirty="0">
                <a:latin typeface="Meiryo UI" panose="020B0604030504040204" pitchFamily="50" charset="-128"/>
                <a:ea typeface="Meiryo UI" panose="020B0604030504040204" pitchFamily="50" charset="-128"/>
              </a:rPr>
              <a:t>　　　　男子部　　瀧口　直紘</a:t>
            </a:r>
          </a:p>
          <a:p>
            <a:r>
              <a:rPr kumimoji="1" lang="ja-JP" altLang="en-US" sz="2000" dirty="0">
                <a:latin typeface="Meiryo UI" panose="020B0604030504040204" pitchFamily="50" charset="-128"/>
                <a:ea typeface="Meiryo UI" panose="020B0604030504040204" pitchFamily="50" charset="-128"/>
              </a:rPr>
              <a:t>　　　  女子部　　髙橋　美優</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２０２１年度主将</a:t>
            </a:r>
          </a:p>
          <a:p>
            <a:r>
              <a:rPr kumimoji="1" lang="ja-JP" altLang="en-US" sz="2000" dirty="0">
                <a:latin typeface="Meiryo UI" panose="020B0604030504040204" pitchFamily="50" charset="-128"/>
                <a:ea typeface="Meiryo UI" panose="020B0604030504040204" pitchFamily="50" charset="-128"/>
              </a:rPr>
              <a:t>　　    男子部　　岡島　龍乙</a:t>
            </a:r>
          </a:p>
          <a:p>
            <a:r>
              <a:rPr kumimoji="1" lang="ja-JP" altLang="en-US" sz="2000" dirty="0">
                <a:latin typeface="Meiryo UI" panose="020B0604030504040204" pitchFamily="50" charset="-128"/>
                <a:ea typeface="Meiryo UI" panose="020B0604030504040204" pitchFamily="50" charset="-128"/>
              </a:rPr>
              <a:t>　　    女子部　　寺下　希菜子</a:t>
            </a:r>
          </a:p>
        </p:txBody>
      </p:sp>
    </p:spTree>
    <p:extLst>
      <p:ext uri="{BB962C8B-B14F-4D97-AF65-F5344CB8AC3E}">
        <p14:creationId xmlns:p14="http://schemas.microsoft.com/office/powerpoint/2010/main" val="114789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E00541-28D3-4B78-85A0-4F26DF50FFF5}"/>
              </a:ext>
            </a:extLst>
          </p:cNvPr>
          <p:cNvSpPr txBox="1"/>
          <p:nvPr/>
        </p:nvSpPr>
        <p:spPr>
          <a:xfrm>
            <a:off x="925286" y="751115"/>
            <a:ext cx="10994572" cy="2585323"/>
          </a:xfrm>
          <a:prstGeom prst="rect">
            <a:avLst/>
          </a:prstGeom>
          <a:noFill/>
        </p:spPr>
        <p:txBody>
          <a:bodyPr wrap="square" rtlCol="0">
            <a:spAutoFit/>
          </a:bodyPr>
          <a:lstStyle/>
          <a:p>
            <a:pPr algn="ct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横浜市立大学グランドホッケー部令和３年３月卒業生</a:t>
            </a:r>
            <a:endPar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ctr"/>
            <a:endParaRPr lang="en-US" altLang="ja-JP" kern="100" dirty="0">
              <a:latin typeface="Century" panose="02040604050505020304" pitchFamily="18" charset="0"/>
              <a:ea typeface="Meiryo UI" panose="020B0604030504040204" pitchFamily="50" charset="-128"/>
              <a:cs typeface="Times New Roman" panose="02020603050405020304" pitchFamily="18" charset="0"/>
            </a:endParaRPr>
          </a:p>
          <a:p>
            <a:pPr algn="ct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77800" algn="l"/>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男子部</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 </a:t>
            </a:r>
            <a:r>
              <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志村　海斗　　　　瀧口　直紘　　　　中尾　岳斗</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片本　颯太　　　　佐々木　吉宗　　　西野　洋平</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533400" algn="l"/>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石垣　直也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en-US" altLang="ja-JP" sz="1800" kern="100" dirty="0">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en-US" altLang="ja-JP" sz="1800" kern="100" dirty="0">
                <a:effectLst/>
                <a:latin typeface="Meiryo UI" panose="020B0604030504040204" pitchFamily="50" charset="-128"/>
                <a:ea typeface="ＭＳ 明朝" panose="02020609040205080304" pitchFamily="17" charset="-128"/>
                <a:cs typeface="Times New Roman" panose="02020603050405020304" pitchFamily="18" charset="0"/>
              </a:rPr>
              <a:t>  </a:t>
            </a: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女子部</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533400" algn="l"/>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辻本　彩里　　　　山本　澪</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149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67781" y="2292094"/>
            <a:ext cx="6813282" cy="2219691"/>
          </a:xfrm>
        </p:spPr>
        <p:txBody>
          <a:bodyPr rtlCol="0" anchor="ctr">
            <a:normAutofit/>
          </a:bodyPr>
          <a:lstStyle/>
          <a:p>
            <a:pPr rtl="0"/>
            <a:r>
              <a:rPr lang="ja-JP" altLang="en-US" dirty="0">
                <a:latin typeface="Meiryo UI" panose="020B0604030504040204" pitchFamily="50" charset="-128"/>
                <a:ea typeface="Meiryo UI" panose="020B0604030504040204" pitchFamily="50" charset="-128"/>
              </a:rPr>
              <a:t>令和３年横浜市立大学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グランドホッケー部八景会総会</a:t>
            </a:r>
          </a:p>
        </p:txBody>
      </p:sp>
      <p:sp>
        <p:nvSpPr>
          <p:cNvPr id="7" name="サブタイトル 6"/>
          <p:cNvSpPr>
            <a:spLocks noGrp="1"/>
          </p:cNvSpPr>
          <p:nvPr>
            <p:ph type="subTitle" idx="1"/>
          </p:nvPr>
        </p:nvSpPr>
        <p:spPr>
          <a:xfrm>
            <a:off x="167781" y="4800600"/>
            <a:ext cx="6671169" cy="666749"/>
          </a:xfrm>
        </p:spPr>
        <p:txBody>
          <a:bodyPr rtlCol="0">
            <a:normAutofit/>
          </a:bodyPr>
          <a:lstStyle/>
          <a:p>
            <a:pPr rtl="0"/>
            <a:r>
              <a:rPr lang="ja-JP" altLang="en-US" sz="2800" dirty="0">
                <a:latin typeface="Meiryo UI" panose="020B0604030504040204" pitchFamily="50" charset="-128"/>
                <a:ea typeface="Meiryo UI" panose="020B0604030504040204" pitchFamily="50" charset="-128"/>
              </a:rPr>
              <a:t>お疲れ様でした。本年度も宜しくお願い致します。</a:t>
            </a:r>
          </a:p>
        </p:txBody>
      </p:sp>
      <p:pic>
        <p:nvPicPr>
          <p:cNvPr id="4" name="図プレースホルダー 3" descr="テーブルの上の開かれた本と、背景のぼやけた本棚" title="サンプルの図"/>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2869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教育機関向けの文献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tf03431380_win32</Template>
  <TotalTime>186</TotalTime>
  <Words>1419</Words>
  <Application>Microsoft Office PowerPoint</Application>
  <PresentationFormat>ワイド画面</PresentationFormat>
  <Paragraphs>188</Paragraphs>
  <Slides>9</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Meiryo UI</vt:lpstr>
      <vt:lpstr>Arial</vt:lpstr>
      <vt:lpstr>Century</vt:lpstr>
      <vt:lpstr>Euphemia</vt:lpstr>
      <vt:lpstr>Wingdings</vt:lpstr>
      <vt:lpstr>教育機関向けの文献 16 x 9</vt:lpstr>
      <vt:lpstr>令和３年横浜市立大学 グランドホッケー部八景会総会</vt:lpstr>
      <vt:lpstr>令和３年横浜市立大学グランドホッケー部八景会総会式次第　　　令和３年２月１３日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令和３年横浜市立大学 グランドホッケー部八景会総会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令和３年横浜市立大学 グランドホッケー部八景会総会</dc:title>
  <dc:creator>小元 亨</dc:creator>
  <cp:lastModifiedBy>小元 亨</cp:lastModifiedBy>
  <cp:revision>20</cp:revision>
  <dcterms:created xsi:type="dcterms:W3CDTF">2021-02-04T01:57:14Z</dcterms:created>
  <dcterms:modified xsi:type="dcterms:W3CDTF">2021-02-07T04:56:53Z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