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69" r:id="rId7"/>
    <p:sldId id="270" r:id="rId8"/>
    <p:sldId id="271" r:id="rId9"/>
    <p:sldId id="272" r:id="rId10"/>
    <p:sldId id="273" r:id="rId11"/>
    <p:sldId id="274" r:id="rId12"/>
    <p:sldId id="275" r:id="rId13"/>
    <p:sldId id="268" r:id="rId14"/>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4" autoAdjust="0"/>
    <p:restoredTop sz="88261" autoAdjust="0"/>
  </p:normalViewPr>
  <p:slideViewPr>
    <p:cSldViewPr snapToGrid="0" showGuides="1">
      <p:cViewPr varScale="1">
        <p:scale>
          <a:sx n="97" d="100"/>
          <a:sy n="97" d="100"/>
        </p:scale>
        <p:origin x="1380"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72E70CF1-04BC-41C8-95D2-DA003DD259B9}" type="datetime1">
              <a:rPr lang="ja-JP" altLang="en-US" smtClean="0">
                <a:latin typeface="Meiryo UI" panose="020B0604030504040204" pitchFamily="50" charset="-128"/>
                <a:ea typeface="Meiryo UI" panose="020B0604030504040204" pitchFamily="50" charset="-128"/>
              </a:rPr>
              <a:pPr algn="r" rtl="0"/>
              <a:t>2022/2/6</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n-US" altLang="ja-JP" smtClean="0">
                <a:latin typeface="Meiryo UI" panose="020B0604030504040204" pitchFamily="50" charset="-128"/>
                <a:ea typeface="Meiryo UI" panose="020B0604030504040204" pitchFamily="50" charset="-128"/>
              </a:rPr>
              <a:pPr algn="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Meiryo UI" panose="020B0604030504040204" pitchFamily="50" charset="-128"/>
                <a:ea typeface="Meiryo UI" panose="020B0604030504040204" pitchFamily="50" charset="-128"/>
              </a:defRPr>
            </a:lvl1pPr>
          </a:lstStyle>
          <a:p>
            <a:fld id="{D15133AB-7960-41BA-914E-9F16E0AD760B}" type="datetime1">
              <a:rPr lang="ja-JP" altLang="en-US" smtClean="0"/>
              <a:pPr/>
              <a:t>2022/2/6</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atin typeface="Meiryo UI" panose="020B0604030504040204" pitchFamily="50" charset="-128"/>
                <a:ea typeface="Meiryo UI" panose="020B0604030504040204" pitchFamily="50" charset="-128"/>
              </a:defRPr>
            </a:lvl1pPr>
          </a:lstStyle>
          <a:p>
            <a:pPr algn="r"/>
            <a:fld id="{0A3C37BE-C303-496D-B5CD-85F2937540FC}" type="slidenum">
              <a:rPr lang="en-US" altLang="ja-JP" smtClean="0"/>
              <a:pPr algn="r"/>
              <a:t>‹#›</a:t>
            </a:fld>
            <a:endParaRPr lang="ja-JP" altLang="en-US"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1</a:t>
            </a:fld>
            <a:endParaRPr lang="ja-JP" altLang="en-US" dirty="0"/>
          </a:p>
        </p:txBody>
      </p:sp>
    </p:spTree>
    <p:extLst>
      <p:ext uri="{BB962C8B-B14F-4D97-AF65-F5344CB8AC3E}">
        <p14:creationId xmlns:p14="http://schemas.microsoft.com/office/powerpoint/2010/main" val="131614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lgn="r"/>
            <a:fld id="{0A3C37BE-C303-496D-B5CD-85F2937540FC}" type="slidenum">
              <a:rPr lang="en-US" altLang="ja-JP" smtClean="0"/>
              <a:pPr algn="r"/>
              <a:t>2</a:t>
            </a:fld>
            <a:endParaRPr lang="ja-JP" altLang="en-US" dirty="0"/>
          </a:p>
        </p:txBody>
      </p:sp>
    </p:spTree>
    <p:extLst>
      <p:ext uri="{BB962C8B-B14F-4D97-AF65-F5344CB8AC3E}">
        <p14:creationId xmlns:p14="http://schemas.microsoft.com/office/powerpoint/2010/main" val="87225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altLang="ja-JP" sz="1200" b="0" i="0" u="none" strike="noStrike" kern="1200" cap="none" spc="0" normalizeH="0" baseline="0" noProof="0" smtClean="0">
                <a:ln>
                  <a:noFill/>
                </a:ln>
                <a:solidFill>
                  <a:srgbClr val="514843"/>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dirty="0">
              <a:ln>
                <a:noFill/>
              </a:ln>
              <a:solidFill>
                <a:srgbClr val="514843"/>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9319898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1009650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sp>
        <p:nvSpPr>
          <p:cNvPr id="4" name="日付プレースホルダー 3"/>
          <p:cNvSpPr>
            <a:spLocks noGrp="1"/>
          </p:cNvSpPr>
          <p:nvPr>
            <p:ph type="dt" sz="half" idx="10"/>
          </p:nvPr>
        </p:nvSpPr>
        <p:spPr/>
        <p:txBody>
          <a:bodyPr rtlCol="0"/>
          <a:lstStyle>
            <a:lvl1pPr>
              <a:defRPr>
                <a:latin typeface="Meiryo UI" panose="020B0604030504040204" pitchFamily="50" charset="-128"/>
                <a:ea typeface="Meiryo UI" panose="020B0604030504040204" pitchFamily="50" charset="-128"/>
              </a:defRPr>
            </a:lvl1pPr>
          </a:lstStyle>
          <a:p>
            <a:fld id="{AF22D0B8-DB5E-4A59-8E0B-19211B500AAA}" type="datetime1">
              <a:rPr lang="ja-JP" altLang="en-US" smtClean="0"/>
              <a:pPr/>
              <a:t>2022/2/6</a:t>
            </a:fld>
            <a:endParaRPr lang="ja-JP" altLang="en-US" dirty="0"/>
          </a:p>
        </p:txBody>
      </p:sp>
      <p:sp>
        <p:nvSpPr>
          <p:cNvPr id="5" name="フッター プレースホルダー 4"/>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pic>
        <p:nvPicPr>
          <p:cNvPr id="11" name="図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図プレースホルダー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noProof="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B9A22D8E-5C9B-414A-BCE6-D0C423CED96E}" type="datetime1">
              <a:rPr lang="ja-JP" altLang="en-US" smtClean="0"/>
              <a:pPr/>
              <a:t>2022/2/6</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F17C54CF-F3AC-47BD-A264-ED4986E1868B}" type="datetime1">
              <a:rPr lang="ja-JP" altLang="en-US" smtClean="0"/>
              <a:pPr/>
              <a:t>2022/2/6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372600" y="365125"/>
            <a:ext cx="1714500" cy="5811838"/>
          </a:xfrm>
        </p:spPr>
        <p:txBody>
          <a:bodyPr vert="eaVert" rtlCol="0"/>
          <a:lstStyle/>
          <a:p>
            <a:pPr rtl="0"/>
            <a:r>
              <a:rPr lang="ja-JP" altLang="en-US" noProof="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104900" y="365125"/>
            <a:ext cx="8098896" cy="5811838"/>
          </a:xfrm>
        </p:spPr>
        <p:txBody>
          <a:bodyPr vert="eaVert" rtlCol="0"/>
          <a:lstStyle>
            <a:lvl2pPr rtl="0">
              <a:defRPr/>
            </a:lvl2pPr>
            <a:lvl3pPr rtl="0">
              <a:defRPr/>
            </a:lvl3pPr>
            <a:lvl4pPr rtl="0">
              <a:defRPr/>
            </a:lvl4pPr>
            <a:lvl5pPr rtl="0">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D2EA0A99-9C92-4E04-94CF-79DE0E5F4BBE}" type="datetime1">
              <a:rPr lang="ja-JP" altLang="en-US" smtClean="0"/>
              <a:pPr/>
              <a:t>2022/2/6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r>
              <a:rPr lang="en-US" altLang="ja-JP" dirty="0"/>
              <a:t>‹#›</a:t>
            </a:r>
            <a:endParaRPr lang="ja-JP" altLang="en-US" dirty="0"/>
          </a:p>
        </p:txBody>
      </p:sp>
      <p:grpSp>
        <p:nvGrpSpPr>
          <p:cNvPr id="7" name="グループ 6"/>
          <p:cNvGrpSpPr/>
          <p:nvPr/>
        </p:nvGrpSpPr>
        <p:grpSpPr>
          <a:xfrm rot="5400000">
            <a:off x="6514047" y="3228843"/>
            <a:ext cx="5632704" cy="84403"/>
            <a:chOff x="1073150" y="1219201"/>
            <a:chExt cx="10058400" cy="63125"/>
          </a:xfrm>
        </p:grpSpPr>
        <p:cxnSp>
          <p:nvCxnSpPr>
            <p:cNvPr id="8"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p:cNvSpPr>
            <a:spLocks noGrp="1"/>
          </p:cNvSpPr>
          <p:nvPr>
            <p:ph type="dt" sz="half" idx="10"/>
          </p:nvPr>
        </p:nvSpPr>
        <p:spPr/>
        <p:txBody>
          <a:bodyPr rtlCol="0"/>
          <a:lstStyle>
            <a:lvl1pPr>
              <a:defRPr/>
            </a:lvl1pPr>
          </a:lstStyle>
          <a:p>
            <a:fld id="{12473E14-5140-4472-AFB7-E31D03AF4769}" type="datetime1">
              <a:rPr lang="ja-JP" altLang="en-US" smtClean="0"/>
              <a:pPr/>
              <a:t>2022/2/6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13" name="グループ 12"/>
          <p:cNvGrpSpPr/>
          <p:nvPr/>
        </p:nvGrpSpPr>
        <p:grpSpPr>
          <a:xfrm rot="10800000">
            <a:off x="0" y="5645510"/>
            <a:ext cx="12192000" cy="63125"/>
            <a:chOff x="507492" y="1501519"/>
            <a:chExt cx="8129016" cy="63125"/>
          </a:xfrm>
        </p:grpSpPr>
        <p:cxnSp>
          <p:nvCxnSpPr>
            <p:cNvPr id="17" name="直線コネクタ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グループ 13"/>
          <p:cNvGrpSpPr/>
          <p:nvPr/>
        </p:nvGrpSpPr>
        <p:grpSpPr>
          <a:xfrm>
            <a:off x="0" y="1143000"/>
            <a:ext cx="12192000" cy="63125"/>
            <a:chOff x="507492" y="1501519"/>
            <a:chExt cx="8129016" cy="63125"/>
          </a:xfrm>
        </p:grpSpPr>
        <p:cxnSp>
          <p:nvCxnSpPr>
            <p:cNvPr id="15" name="直線コネクタ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長方形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8" name="長方形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1104900" y="2292094"/>
            <a:ext cx="5734050" cy="2219691"/>
          </a:xfrm>
        </p:spPr>
        <p:txBody>
          <a:bodyPr rtlCol="0" anchor="ctr">
            <a:normAutofit/>
          </a:bodyPr>
          <a:lstStyle>
            <a:lvl1pPr algn="l" rtl="0">
              <a:defRPr sz="4400" cap="all" baseline="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endParaRPr lang="ja-JP" altLang="en-US" noProof="0" dirty="0"/>
          </a:p>
        </p:txBody>
      </p:sp>
      <p:sp>
        <p:nvSpPr>
          <p:cNvPr id="3" name="サブタイトル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atin typeface="Meiryo UI" panose="020B0604030504040204" pitchFamily="50" charset="-128"/>
                <a:ea typeface="Meiryo UI" panose="020B0604030504040204" pitchFamily="50" charset="-128"/>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noProof="0"/>
              <a:t>マスター サブタイトルの書式設定</a:t>
            </a:r>
            <a:endParaRPr lang="ja-JP" altLang="en-US" noProof="0" dirty="0"/>
          </a:p>
        </p:txBody>
      </p:sp>
      <p:pic>
        <p:nvPicPr>
          <p:cNvPr id="10" name="画像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図プレースホルダー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atin typeface="Meiryo UI" panose="020B0604030504040204" pitchFamily="50" charset="-128"/>
                <a:ea typeface="Meiryo UI" panose="020B0604030504040204" pitchFamily="50" charset="-128"/>
              </a:defRPr>
            </a:lvl1pPr>
          </a:lstStyle>
          <a:p>
            <a:pPr rtl="0"/>
            <a:r>
              <a:rPr lang="ja-JP" altLang="en-US" noProof="0"/>
              <a:t>アイコンをクリックして図を追加</a:t>
            </a:r>
            <a:endParaRPr lang="ja-JP" altLang="en-US" noProof="0" dirty="0"/>
          </a:p>
        </p:txBody>
      </p:sp>
      <p:sp>
        <p:nvSpPr>
          <p:cNvPr id="19" name="操作方法のテキスト"/>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ja-JP" altLang="en-US" sz="1200" b="1" i="1" noProof="0" dirty="0">
                <a:latin typeface="Meiryo UI" panose="020B0604030504040204" pitchFamily="50" charset="-128"/>
                <a:ea typeface="Meiryo UI" panose="020B0604030504040204" pitchFamily="50" charset="-128"/>
                <a:cs typeface="Arial" pitchFamily="34" charset="0"/>
              </a:rPr>
              <a:t>注</a:t>
            </a:r>
            <a:r>
              <a:rPr lang="en-US" altLang="ja-JP" sz="1200" b="1" i="1" noProof="0" dirty="0">
                <a:latin typeface="Meiryo UI" panose="020B0604030504040204" pitchFamily="50" charset="-128"/>
                <a:ea typeface="Meiryo UI" panose="020B0604030504040204" pitchFamily="50" charset="-128"/>
                <a:cs typeface="Arial" pitchFamily="34" charset="0"/>
              </a:rPr>
              <a:t>:</a:t>
            </a:r>
          </a:p>
          <a:p>
            <a:pPr rtl="0"/>
            <a:r>
              <a:rPr lang="ja-JP" altLang="en-US" sz="1200" i="1" noProof="0" dirty="0">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8" name="グループ 7"/>
          <p:cNvGrpSpPr/>
          <p:nvPr/>
        </p:nvGrpSpPr>
        <p:grpSpPr>
          <a:xfrm>
            <a:off x="0" y="2514600"/>
            <a:ext cx="12192000" cy="3194035"/>
            <a:chOff x="647402" y="2514600"/>
            <a:chExt cx="10838688" cy="3194035"/>
          </a:xfrm>
        </p:grpSpPr>
        <p:grpSp>
          <p:nvGrpSpPr>
            <p:cNvPr id="9" name="グループ 8"/>
            <p:cNvGrpSpPr/>
            <p:nvPr/>
          </p:nvGrpSpPr>
          <p:grpSpPr>
            <a:xfrm>
              <a:off x="647402" y="2514600"/>
              <a:ext cx="10838688" cy="63125"/>
              <a:chOff x="507492" y="1501519"/>
              <a:chExt cx="8129016" cy="63125"/>
            </a:xfrm>
          </p:grpSpPr>
          <p:cxnSp>
            <p:nvCxnSpPr>
              <p:cNvPr id="14" name="直線​​コネクタ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長方形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dirty="0"/>
            </a:p>
          </p:txBody>
        </p:sp>
        <p:grpSp>
          <p:nvGrpSpPr>
            <p:cNvPr id="11" name="グループ 10"/>
            <p:cNvGrpSpPr/>
            <p:nvPr/>
          </p:nvGrpSpPr>
          <p:grpSpPr>
            <a:xfrm rot="10800000">
              <a:off x="647402" y="5645510"/>
              <a:ext cx="10838688" cy="63125"/>
              <a:chOff x="507492" y="1501519"/>
              <a:chExt cx="8129016" cy="63125"/>
            </a:xfrm>
          </p:grpSpPr>
          <p:cxnSp>
            <p:nvCxnSpPr>
              <p:cNvPr id="12" name="直線​​コネクタ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タイトル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91564474-8C31-4E3C-B359-35FAB1256BAD}" type="datetime1">
              <a:rPr lang="ja-JP" altLang="en-US" smtClean="0"/>
              <a:pPr/>
              <a:t>2022/2/6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noProof="0" dirty="0"/>
          </a:p>
        </p:txBody>
      </p:sp>
      <p:sp>
        <p:nvSpPr>
          <p:cNvPr id="6" name="スライド番号プレースホルダー 5"/>
          <p:cNvSpPr>
            <a:spLocks noGrp="1"/>
          </p:cNvSpPr>
          <p:nvPr>
            <p:ph type="sldNum" sz="quarter" idx="12"/>
          </p:nvPr>
        </p:nvSpPr>
        <p:spPr/>
        <p:txBody>
          <a:bodyPr rtlCol="0"/>
          <a:lstStyle/>
          <a:p>
            <a:pPr algn="r"/>
            <a:fld id="{0FF54DE5-C571-48E8-A5BC-B369434E2F44}" type="slidenum">
              <a:rPr lang="en-US" altLang="ja-JP" smtClean="0"/>
              <a:pPr algn="r"/>
              <a:t>‹#›</a:t>
            </a:fld>
            <a:endParaRPr lang="ja-JP" altLang="en-US" dirty="0"/>
          </a:p>
        </p:txBody>
      </p:sp>
      <p:pic>
        <p:nvPicPr>
          <p:cNvPr id="7"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p:cNvSpPr>
            <a:spLocks noGrp="1"/>
          </p:cNvSpPr>
          <p:nvPr>
            <p:ph type="dt" sz="half" idx="10"/>
          </p:nvPr>
        </p:nvSpPr>
        <p:spPr/>
        <p:txBody>
          <a:bodyPr rtlCol="0"/>
          <a:lstStyle>
            <a:lvl1pPr>
              <a:defRPr/>
            </a:lvl1pPr>
          </a:lstStyle>
          <a:p>
            <a:fld id="{B2D36521-3AF6-431A-A06D-F9E579EE8B08}" type="datetime1">
              <a:rPr lang="ja-JP" altLang="en-US" smtClean="0"/>
              <a:pPr/>
              <a:t>2022/2/6</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テキスト プレースホルダー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110490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66110" y="2424112"/>
            <a:ext cx="4919472" cy="3748088"/>
          </a:xfrm>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p:cNvSpPr>
            <a:spLocks noGrp="1"/>
          </p:cNvSpPr>
          <p:nvPr>
            <p:ph type="dt" sz="half" idx="10"/>
          </p:nvPr>
        </p:nvSpPr>
        <p:spPr/>
        <p:txBody>
          <a:bodyPr rtlCol="0"/>
          <a:lstStyle>
            <a:lvl1pPr>
              <a:defRPr/>
            </a:lvl1pPr>
          </a:lstStyle>
          <a:p>
            <a:fld id="{891EEB67-7C0C-4347-97FC-5242520E53FF}" type="datetime1">
              <a:rPr lang="ja-JP" altLang="en-US" smtClean="0"/>
              <a:pPr/>
              <a:t>2022/2/6</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noProof="0" dirty="0"/>
          </a:p>
        </p:txBody>
      </p:sp>
      <p:sp>
        <p:nvSpPr>
          <p:cNvPr id="9" name="スライド番号プレースホルダー 8"/>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endParaRPr lang="ja-JP" altLang="en-US" noProof="0" dirty="0"/>
          </a:p>
        </p:txBody>
      </p:sp>
      <p:sp>
        <p:nvSpPr>
          <p:cNvPr id="3" name="日付プレースホルダー 2"/>
          <p:cNvSpPr>
            <a:spLocks noGrp="1"/>
          </p:cNvSpPr>
          <p:nvPr>
            <p:ph type="dt" sz="half" idx="10"/>
          </p:nvPr>
        </p:nvSpPr>
        <p:spPr/>
        <p:txBody>
          <a:bodyPr rtlCol="0"/>
          <a:lstStyle>
            <a:lvl1pPr>
              <a:defRPr/>
            </a:lvl1pPr>
          </a:lstStyle>
          <a:p>
            <a:fld id="{F1A54D9A-579A-43E4-AA92-247F078523E2}" type="datetime1">
              <a:rPr lang="ja-JP" altLang="en-US" smtClean="0"/>
              <a:pPr/>
              <a:t>2022/2/6</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noProof="0" dirty="0"/>
          </a:p>
        </p:txBody>
      </p:sp>
      <p:sp>
        <p:nvSpPr>
          <p:cNvPr id="5" name="スライド番号プレースホルダー 4"/>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8394D5DF-F973-4A28-BE99-51E1B37DE461}" type="datetime1">
              <a:rPr lang="ja-JP" altLang="en-US" smtClean="0"/>
              <a:pPr/>
              <a:t>2022/2/6</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noProof="0" dirty="0"/>
          </a:p>
        </p:txBody>
      </p:sp>
      <p:sp>
        <p:nvSpPr>
          <p:cNvPr id="4" name="スライド番号プレースホルダー 3"/>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chor="b"/>
          <a:lstStyle>
            <a:lvl1pPr algn="l" rtl="0">
              <a:defRPr sz="3200"/>
            </a:lvl1pPr>
          </a:lstStyle>
          <a:p>
            <a:pPr rtl="0"/>
            <a:r>
              <a:rPr lang="ja-JP" altLang="en-US" noProof="0"/>
              <a:t>マスター タイトルの書式設定</a:t>
            </a:r>
            <a:endParaRPr lang="ja-JP" altLang="en-US" noProof="0" dirty="0"/>
          </a:p>
        </p:txBody>
      </p:sp>
      <p:sp>
        <p:nvSpPr>
          <p:cNvPr id="3" name="コンテンツ プレースホルダー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D945B7C2-4E6A-436C-A324-53B9F5E3A2D9}" type="datetime1">
              <a:rPr lang="ja-JP" altLang="en-US" smtClean="0"/>
              <a:pPr/>
              <a:t>2022/2/6</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noProof="0" dirty="0"/>
          </a:p>
        </p:txBody>
      </p:sp>
      <p:sp>
        <p:nvSpPr>
          <p:cNvPr id="7" name="スライド番号プレースホルダー 6"/>
          <p:cNvSpPr>
            <a:spLocks noGrp="1"/>
          </p:cNvSpPr>
          <p:nvPr>
            <p:ph type="sldNum" sz="quarter" idx="12"/>
          </p:nvPr>
        </p:nvSpPr>
        <p:spPr/>
        <p:txBody>
          <a:bodyPr rtlCol="0"/>
          <a:lstStyle/>
          <a:p>
            <a:pPr algn="r"/>
            <a:r>
              <a:rPr lang="en-US" altLang="ja-JP" dirty="0"/>
              <a:t>‹#›</a:t>
            </a:r>
            <a:endParaRPr lang="ja-JP" altLang="en-US"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ja-JP" altLang="en-US" noProof="0" dirty="0"/>
              <a:t>マスター タイトルの書式設定</a:t>
            </a:r>
          </a:p>
        </p:txBody>
      </p:sp>
      <p:sp>
        <p:nvSpPr>
          <p:cNvPr id="3" name="テキスト プレースホルダー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a:p>
            <a:pPr lvl="5" rtl="0"/>
            <a:r>
              <a:rPr lang="ja-JP" altLang="en-US" noProof="0" dirty="0"/>
              <a:t>第 </a:t>
            </a:r>
            <a:r>
              <a:rPr lang="en-US" altLang="ja-JP" noProof="0" dirty="0"/>
              <a:t>6 </a:t>
            </a:r>
            <a:r>
              <a:rPr lang="ja-JP" altLang="en-US" noProof="0" dirty="0"/>
              <a:t>レベル</a:t>
            </a:r>
          </a:p>
          <a:p>
            <a:pPr lvl="6" rtl="0"/>
            <a:r>
              <a:rPr lang="ja-JP" altLang="en-US" noProof="0" dirty="0"/>
              <a:t>第 </a:t>
            </a:r>
            <a:r>
              <a:rPr lang="en-US" altLang="ja-JP" noProof="0" dirty="0"/>
              <a:t>7 </a:t>
            </a:r>
            <a:r>
              <a:rPr lang="ja-JP" altLang="en-US" noProof="0" dirty="0"/>
              <a:t>レベル</a:t>
            </a:r>
          </a:p>
          <a:p>
            <a:pPr lvl="7" rtl="0"/>
            <a:r>
              <a:rPr lang="ja-JP" altLang="en-US" noProof="0" dirty="0"/>
              <a:t>第 </a:t>
            </a:r>
            <a:r>
              <a:rPr lang="en-US" altLang="ja-JP" noProof="0" dirty="0"/>
              <a:t>8 </a:t>
            </a:r>
            <a:r>
              <a:rPr lang="ja-JP" altLang="en-US" noProof="0" dirty="0"/>
              <a:t>レベル</a:t>
            </a:r>
          </a:p>
          <a:p>
            <a:pPr lvl="8" rtl="0"/>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fld id="{AF4D288C-CF44-4932-AFE2-B1F79EA91A8C}" type="datetime1">
              <a:rPr lang="ja-JP" altLang="en-US" smtClean="0"/>
              <a:pPr/>
              <a:t>2022/2/6</a:t>
            </a:fld>
            <a:endParaRPr lang="ja-JP" altLang="en-US" dirty="0"/>
          </a:p>
        </p:txBody>
      </p:sp>
      <p:sp>
        <p:nvSpPr>
          <p:cNvPr id="5" name="フッター プレースホルダー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latin typeface="Meiryo UI" panose="020B0604030504040204" pitchFamily="50" charset="-128"/>
                <a:ea typeface="Meiryo UI" panose="020B0604030504040204" pitchFamily="50" charset="-128"/>
              </a:defRPr>
            </a:lvl1pPr>
          </a:lstStyle>
          <a:p>
            <a:pPr algn="r"/>
            <a:fld id="{0FF54DE5-C571-48E8-A5BC-B369434E2F44}" type="slidenum">
              <a:rPr lang="en-US" altLang="ja-JP" smtClean="0"/>
              <a:pPr algn="r"/>
              <a:t>‹#›</a:t>
            </a:fld>
            <a:endParaRPr lang="ja-JP" altLang="en-US" dirty="0"/>
          </a:p>
        </p:txBody>
      </p:sp>
      <p:grpSp>
        <p:nvGrpSpPr>
          <p:cNvPr id="15" name="グループ 14"/>
          <p:cNvGrpSpPr/>
          <p:nvPr/>
        </p:nvGrpSpPr>
        <p:grpSpPr>
          <a:xfrm>
            <a:off x="1103376" y="1219201"/>
            <a:ext cx="9985248" cy="84403"/>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28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kumimoji="1" sz="20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kumimoji="1" sz="16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kumimoji="1" sz="1400"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67781" y="2292094"/>
            <a:ext cx="6813282" cy="2219691"/>
          </a:xfrm>
        </p:spPr>
        <p:txBody>
          <a:bodyPr rtlCol="0" anchor="ctr">
            <a:normAutofit/>
          </a:bodyPr>
          <a:lstStyle/>
          <a:p>
            <a:pPr rtl="0"/>
            <a:r>
              <a:rPr lang="ja-JP" altLang="en-US" dirty="0">
                <a:latin typeface="Meiryo UI" panose="020B0604030504040204" pitchFamily="50" charset="-128"/>
                <a:ea typeface="Meiryo UI" panose="020B0604030504040204" pitchFamily="50" charset="-128"/>
              </a:rPr>
              <a:t>令和４年横浜市立大学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グランドホッケー部八景会総会</a:t>
            </a:r>
          </a:p>
        </p:txBody>
      </p:sp>
      <p:sp>
        <p:nvSpPr>
          <p:cNvPr id="7" name="サブタイトル 6"/>
          <p:cNvSpPr>
            <a:spLocks noGrp="1"/>
          </p:cNvSpPr>
          <p:nvPr>
            <p:ph type="subTitle" idx="1"/>
          </p:nvPr>
        </p:nvSpPr>
        <p:spPr>
          <a:xfrm>
            <a:off x="167781" y="4262718"/>
            <a:ext cx="6671169" cy="1204631"/>
          </a:xfrm>
        </p:spPr>
        <p:txBody>
          <a:bodyPr rtlCol="0">
            <a:noAutofit/>
          </a:bodyPr>
          <a:lstStyle/>
          <a:p>
            <a:pPr rtl="0"/>
            <a:r>
              <a:rPr lang="ja-JP" altLang="en-US" sz="2000" dirty="0">
                <a:latin typeface="Meiryo UI" panose="020B0604030504040204" pitchFamily="50" charset="-128"/>
                <a:ea typeface="Meiryo UI" panose="020B0604030504040204" pitchFamily="50" charset="-128"/>
              </a:rPr>
              <a:t>ご出席ありがとうございます。会議中は発言者以外は「ミュート（画面下のマイク印に斜め線の状態）」にしていただきますようお願いいたします。ご発言の場合は画面下の「参加者」をクリックし、次の画面にある「手を挙げる」をクリックし、ミュート解除で発言してください。</a:t>
            </a:r>
          </a:p>
        </p:txBody>
      </p:sp>
      <p:pic>
        <p:nvPicPr>
          <p:cNvPr id="4" name="図プレースホルダー 3" descr="テーブルの上の開かれた本と、背景のぼやけた本棚" title="サンプルの図"/>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67781" y="2292094"/>
            <a:ext cx="6813282" cy="2219691"/>
          </a:xfrm>
        </p:spPr>
        <p:txBody>
          <a:bodyPr rtlCol="0" anchor="ctr">
            <a:normAutofit/>
          </a:bodyPr>
          <a:lstStyle/>
          <a:p>
            <a:pPr rtl="0"/>
            <a:r>
              <a:rPr lang="ja-JP" altLang="en-US" dirty="0">
                <a:latin typeface="Meiryo UI" panose="020B0604030504040204" pitchFamily="50" charset="-128"/>
                <a:ea typeface="Meiryo UI" panose="020B0604030504040204" pitchFamily="50" charset="-128"/>
              </a:rPr>
              <a:t>令和４年横浜市立大学</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グランドホッケー部八景会総会</a:t>
            </a:r>
          </a:p>
        </p:txBody>
      </p:sp>
      <p:sp>
        <p:nvSpPr>
          <p:cNvPr id="7" name="サブタイトル 6"/>
          <p:cNvSpPr>
            <a:spLocks noGrp="1"/>
          </p:cNvSpPr>
          <p:nvPr>
            <p:ph type="subTitle" idx="1"/>
          </p:nvPr>
        </p:nvSpPr>
        <p:spPr>
          <a:xfrm>
            <a:off x="167781" y="4800600"/>
            <a:ext cx="6671169" cy="666749"/>
          </a:xfrm>
        </p:spPr>
        <p:txBody>
          <a:bodyPr rtlCol="0">
            <a:normAutofit/>
          </a:bodyPr>
          <a:lstStyle/>
          <a:p>
            <a:pPr rtl="0"/>
            <a:r>
              <a:rPr lang="ja-JP" altLang="en-US" sz="2800" dirty="0">
                <a:latin typeface="Meiryo UI" panose="020B0604030504040204" pitchFamily="50" charset="-128"/>
                <a:ea typeface="Meiryo UI" panose="020B0604030504040204" pitchFamily="50" charset="-128"/>
              </a:rPr>
              <a:t>お疲れ様でした。本年度も宜しくお願い致します。</a:t>
            </a:r>
          </a:p>
        </p:txBody>
      </p:sp>
      <p:pic>
        <p:nvPicPr>
          <p:cNvPr id="4" name="図プレースホルダー 3" descr="テーブルの上の開かれた本と、背景のぼやけた本棚" title="サンプルの図"/>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2869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1103382" y="295712"/>
            <a:ext cx="9980682" cy="780176"/>
          </a:xfrm>
        </p:spPr>
        <p:txBody>
          <a:bodyPr rtlCol="0">
            <a:normAutofit fontScale="90000"/>
          </a:bodyPr>
          <a:lstStyle/>
          <a:p>
            <a:pPr rtl="0"/>
            <a:r>
              <a:rPr lang="ja-JP" altLang="en-US" sz="2400" dirty="0">
                <a:latin typeface="Meiryo UI" panose="020B0604030504040204" pitchFamily="50" charset="-128"/>
                <a:ea typeface="Meiryo UI" panose="020B0604030504040204" pitchFamily="50" charset="-128"/>
              </a:rPr>
              <a:t>令和４年横浜市立大学グランドホッケー部八景会総会式次第</a:t>
            </a:r>
            <a:r>
              <a:rPr lang="ja-JP" altLang="en-US" sz="2200" dirty="0">
                <a:latin typeface="Meiryo UI" panose="020B0604030504040204" pitchFamily="50" charset="-128"/>
                <a:ea typeface="Meiryo UI" panose="020B0604030504040204" pitchFamily="50" charset="-128"/>
              </a:rPr>
              <a:t>　　　令和</a:t>
            </a:r>
            <a:r>
              <a:rPr lang="en-US" altLang="ja-JP" sz="2200" dirty="0">
                <a:latin typeface="Meiryo UI" panose="020B0604030504040204" pitchFamily="50" charset="-128"/>
                <a:ea typeface="Meiryo UI" panose="020B0604030504040204" pitchFamily="50" charset="-128"/>
              </a:rPr>
              <a:t>4</a:t>
            </a:r>
            <a:r>
              <a:rPr lang="ja-JP" altLang="en-US" sz="2200" dirty="0">
                <a:latin typeface="Meiryo UI" panose="020B0604030504040204" pitchFamily="50" charset="-128"/>
                <a:ea typeface="Meiryo UI" panose="020B0604030504040204" pitchFamily="50" charset="-128"/>
              </a:rPr>
              <a:t>年２月１</a:t>
            </a:r>
            <a:r>
              <a:rPr lang="en-US" altLang="ja-JP" sz="2200" dirty="0">
                <a:latin typeface="Meiryo UI" panose="020B0604030504040204" pitchFamily="50" charset="-128"/>
                <a:ea typeface="Meiryo UI" panose="020B0604030504040204" pitchFamily="50" charset="-128"/>
              </a:rPr>
              <a:t>2</a:t>
            </a:r>
            <a:r>
              <a:rPr lang="ja-JP" altLang="en-US" sz="2200" dirty="0">
                <a:latin typeface="Meiryo UI" panose="020B0604030504040204" pitchFamily="50" charset="-128"/>
                <a:ea typeface="Meiryo UI" panose="020B0604030504040204" pitchFamily="50" charset="-128"/>
              </a:rPr>
              <a:t>日</a:t>
            </a:r>
            <a:br>
              <a:rPr lang="ja-JP" altLang="en-US"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14" name="コンテンツ プレースホルダー 13"/>
          <p:cNvSpPr>
            <a:spLocks noGrp="1"/>
          </p:cNvSpPr>
          <p:nvPr>
            <p:ph idx="1"/>
          </p:nvPr>
        </p:nvSpPr>
        <p:spPr>
          <a:xfrm>
            <a:off x="1104900" y="1511166"/>
            <a:ext cx="9982200" cy="4661034"/>
          </a:xfrm>
        </p:spPr>
        <p:txBody>
          <a:bodyPr rtlCol="0">
            <a:normAutofit fontScale="92500" lnSpcReduction="20000"/>
          </a:bodyPr>
          <a:lstStyle/>
          <a:p>
            <a:pPr marL="342900" lvl="0" indent="-342900" algn="l">
              <a:buFont typeface="+mj-cs"/>
              <a:buAutoNum type="arabicDbPlain"/>
            </a:pPr>
            <a:r>
              <a:rPr lang="ja-JP" altLang="ja-JP" sz="2000" kern="100" dirty="0">
                <a:effectLst/>
                <a:cs typeface="Times New Roman" panose="02020603050405020304" pitchFamily="18" charset="0"/>
              </a:rPr>
              <a:t>開会宣言</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八景会令和</a:t>
            </a:r>
            <a:r>
              <a:rPr lang="en-US" altLang="ja-JP" sz="2000" kern="100" dirty="0">
                <a:effectLst/>
                <a:cs typeface="Times New Roman" panose="02020603050405020304" pitchFamily="18" charset="0"/>
              </a:rPr>
              <a:t>3</a:t>
            </a:r>
            <a:r>
              <a:rPr lang="ja-JP" altLang="ja-JP" sz="2000" kern="100" dirty="0">
                <a:effectLst/>
                <a:cs typeface="Times New Roman" panose="02020603050405020304" pitchFamily="18" charset="0"/>
              </a:rPr>
              <a:t>年活動報告</a:t>
            </a:r>
            <a:endParaRPr lang="ja-JP" altLang="ja-JP" sz="1600" kern="100" dirty="0">
              <a:effectLst/>
              <a:cs typeface="Times New Roman" panose="02020603050405020304" pitchFamily="18" charset="0"/>
            </a:endParaRPr>
          </a:p>
          <a:p>
            <a:pPr marL="342900" lvl="0" indent="-342900" algn="just">
              <a:buFont typeface="+mj-cs"/>
              <a:buAutoNum type="arabicDbPlain"/>
            </a:pPr>
            <a:r>
              <a:rPr lang="ja-JP" altLang="ja-JP" sz="2000" kern="100" dirty="0">
                <a:effectLst/>
                <a:cs typeface="Times New Roman" panose="02020603050405020304" pitchFamily="18" charset="0"/>
              </a:rPr>
              <a:t>八景会令和</a:t>
            </a:r>
            <a:r>
              <a:rPr lang="en-US" altLang="ja-JP" sz="2000" kern="100" dirty="0">
                <a:effectLst/>
                <a:cs typeface="Times New Roman" panose="02020603050405020304" pitchFamily="18" charset="0"/>
              </a:rPr>
              <a:t>4</a:t>
            </a:r>
            <a:r>
              <a:rPr lang="ja-JP" altLang="ja-JP" sz="2000" kern="100" dirty="0">
                <a:effectLst/>
                <a:cs typeface="Times New Roman" panose="02020603050405020304" pitchFamily="18" charset="0"/>
              </a:rPr>
              <a:t>年活動計画</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令和</a:t>
            </a:r>
            <a:r>
              <a:rPr lang="en-US" altLang="ja-JP" sz="2000" kern="100" dirty="0">
                <a:effectLst/>
                <a:cs typeface="Times New Roman" panose="02020603050405020304" pitchFamily="18" charset="0"/>
              </a:rPr>
              <a:t>3</a:t>
            </a:r>
            <a:r>
              <a:rPr lang="ja-JP" altLang="ja-JP" sz="2000" kern="100" dirty="0">
                <a:effectLst/>
                <a:cs typeface="Times New Roman" panose="02020603050405020304" pitchFamily="18" charset="0"/>
              </a:rPr>
              <a:t>年八景会決算（監査報告書）</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令和</a:t>
            </a:r>
            <a:r>
              <a:rPr lang="en-US" altLang="ja-JP" sz="2000" kern="100" dirty="0">
                <a:effectLst/>
                <a:cs typeface="Times New Roman" panose="02020603050405020304" pitchFamily="18" charset="0"/>
              </a:rPr>
              <a:t>4</a:t>
            </a:r>
            <a:r>
              <a:rPr lang="ja-JP" altLang="ja-JP" sz="2000" kern="100" dirty="0">
                <a:effectLst/>
                <a:cs typeface="Times New Roman" panose="02020603050405020304" pitchFamily="18" charset="0"/>
              </a:rPr>
              <a:t>年八景会予算</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新旧主将挨拶</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卒業生紹介および記念品贈呈報告</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その他</a:t>
            </a:r>
            <a:endParaRPr lang="ja-JP" altLang="ja-JP" sz="1600" kern="100" dirty="0">
              <a:effectLst/>
              <a:cs typeface="Times New Roman" panose="02020603050405020304" pitchFamily="18" charset="0"/>
            </a:endParaRPr>
          </a:p>
          <a:p>
            <a:pPr marL="342900" lvl="0" indent="-342900" algn="l">
              <a:buFont typeface="+mj-cs"/>
              <a:buAutoNum type="arabicDbPlain"/>
            </a:pPr>
            <a:r>
              <a:rPr lang="ja-JP" altLang="ja-JP" sz="2000" kern="100" dirty="0">
                <a:effectLst/>
                <a:cs typeface="Times New Roman" panose="02020603050405020304" pitchFamily="18" charset="0"/>
              </a:rPr>
              <a:t>会長挨拶</a:t>
            </a:r>
            <a:endParaRPr lang="en-US" altLang="ja-JP" sz="2000" kern="100" dirty="0">
              <a:effectLst/>
              <a:cs typeface="Times New Roman" panose="02020603050405020304" pitchFamily="18" charset="0"/>
            </a:endParaRPr>
          </a:p>
          <a:p>
            <a:pPr marL="0" lvl="0" indent="0" algn="l">
              <a:buNone/>
            </a:pPr>
            <a:r>
              <a:rPr lang="en-US" altLang="ja-JP" kern="100" dirty="0">
                <a:cs typeface="Times New Roman" panose="02020603050405020304" pitchFamily="18" charset="0"/>
              </a:rPr>
              <a:t>10</a:t>
            </a:r>
            <a:r>
              <a:rPr lang="ja-JP" altLang="en-US" kern="100" dirty="0">
                <a:cs typeface="Times New Roman" panose="02020603050405020304" pitchFamily="18" charset="0"/>
              </a:rPr>
              <a:t> 懇親会</a:t>
            </a:r>
            <a:r>
              <a:rPr lang="en-US" altLang="ja-JP" kern="100" dirty="0">
                <a:cs typeface="Times New Roman" panose="02020603050405020304" pitchFamily="18" charset="0"/>
              </a:rPr>
              <a:t>  </a:t>
            </a:r>
            <a:endParaRPr lang="ja-JP" altLang="ja-JP" kern="100" dirty="0">
              <a:effectLst/>
              <a:cs typeface="Times New Roman" panose="02020603050405020304" pitchFamily="18" charset="0"/>
            </a:endParaRPr>
          </a:p>
          <a:p>
            <a:pPr marL="0" indent="0" algn="l">
              <a:buNone/>
            </a:pPr>
            <a:r>
              <a:rPr lang="ja-JP" altLang="ja-JP" sz="2000" kern="100" dirty="0">
                <a:effectLst/>
                <a:cs typeface="Times New Roman" panose="02020603050405020304" pitchFamily="18" charset="0"/>
              </a:rPr>
              <a:t>　　以上</a:t>
            </a:r>
            <a:endParaRPr lang="ja-JP" altLang="ja-JP" sz="1600" kern="100" dirty="0">
              <a:effectLst/>
              <a:cs typeface="Times New Roman" panose="02020603050405020304" pitchFamily="18" charset="0"/>
            </a:endParaRPr>
          </a:p>
          <a:p>
            <a:pPr marL="0" indent="0" rtl="0">
              <a:buNone/>
            </a:pP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0E70C5-BB62-4A49-95C7-243A653D2B93}"/>
              </a:ext>
            </a:extLst>
          </p:cNvPr>
          <p:cNvSpPr txBox="1"/>
          <p:nvPr/>
        </p:nvSpPr>
        <p:spPr>
          <a:xfrm>
            <a:off x="666938" y="271604"/>
            <a:ext cx="11525062"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a:t>
            </a:r>
            <a:r>
              <a:rPr kumimoji="1" lang="ja-JP" altLang="en-US" sz="1300" dirty="0">
                <a:latin typeface="Meiryo UI" panose="020B0604030504040204" pitchFamily="50" charset="-128"/>
                <a:ea typeface="Meiryo UI" panose="020B0604030504040204" pitchFamily="50" charset="-128"/>
              </a:rPr>
              <a:t>　　　　　　　　　　　　　　　　　　　　　　　　　　　</a:t>
            </a:r>
          </a:p>
        </p:txBody>
      </p:sp>
      <p:sp>
        <p:nvSpPr>
          <p:cNvPr id="4" name="テキスト ボックス 3">
            <a:extLst>
              <a:ext uri="{FF2B5EF4-FFF2-40B4-BE49-F238E27FC236}">
                <a16:creationId xmlns:a16="http://schemas.microsoft.com/office/drawing/2014/main" id="{3B4DB8AC-BE50-4310-950C-E8029DEDBF9C}"/>
              </a:ext>
            </a:extLst>
          </p:cNvPr>
          <p:cNvSpPr txBox="1"/>
          <p:nvPr/>
        </p:nvSpPr>
        <p:spPr>
          <a:xfrm>
            <a:off x="666938" y="271604"/>
            <a:ext cx="11079737" cy="5893921"/>
          </a:xfrm>
          <a:prstGeom prst="rect">
            <a:avLst/>
          </a:prstGeom>
          <a:noFill/>
        </p:spPr>
        <p:txBody>
          <a:bodyPr wrap="square" rtlCol="0">
            <a:spAutoFit/>
          </a:bodyPr>
          <a:lstStyle/>
          <a:p>
            <a:pPr algn="ct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八景会令和３年活動報告</a:t>
            </a:r>
            <a:endPar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endPar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１．八景会総会</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２月１３日、新型コロナ感染防止及びまた全国の会員に参加していただくため「オンライン」にて、令和２年活動報告及び決算、令和３年活動計画案及び予算</a:t>
            </a:r>
            <a:endPar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案とも承認された。多数の会員の方々のご参加をいただいた。今後この輪を広げていきたい。</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２．現役活動支援</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①支援金授与</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八景会から、本年は男子部・女子部ともに１４０千円の支援金を贈った。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②</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OB</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OG</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戦</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感染防止のため中止になった。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③春季・秋季リーグ戦への応援</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春季リーグ戦・秋季リーグ戦は無観客で行われた。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④合宿・土曜練習への参加</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若手</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OB</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OG</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中心となって指導した。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⑤指導者育成</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公認スポーツ指導者資格取得の支援については、本年度は該当者がなかった。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３．親睦事業</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①新年会</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総会がオンラインのため中止になった。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②八景会親睦旅行</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今回も実行できなかった。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４．広報活動</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①八景会通信の発行</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八景会の会報である八景会通信（３７号）を８月に発行した。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②</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SNS</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HP</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を通じての情報発信</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フェイスブック、ホームページを通じ、現役の試合の案内から結果の速報、</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OB</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300" kern="100" dirty="0">
                <a:effectLst/>
                <a:latin typeface="Meiryo UI" panose="020B0604030504040204" pitchFamily="50" charset="-128"/>
                <a:ea typeface="Meiryo UI" panose="020B0604030504040204" pitchFamily="50" charset="-128"/>
                <a:cs typeface="Times New Roman" panose="02020603050405020304" pitchFamily="18" charset="0"/>
              </a:rPr>
              <a:t>OG</a:t>
            </a:r>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戦の案内、役員会の情報等を発信していく。</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５．現役卒業生への記念品贈呈</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卒業生に記念品（各人の印鑑）を八景会から贈呈した。</a:t>
            </a:r>
          </a:p>
          <a:p>
            <a:r>
              <a:rPr lang="ja-JP" altLang="en-US" sz="1300" kern="100" dirty="0">
                <a:effectLst/>
                <a:latin typeface="Meiryo UI" panose="020B0604030504040204" pitchFamily="50" charset="-128"/>
                <a:ea typeface="Meiryo UI" panose="020B0604030504040204" pitchFamily="50" charset="-128"/>
                <a:cs typeface="Times New Roman" panose="02020603050405020304" pitchFamily="18" charset="0"/>
              </a:rPr>
              <a:t>                                                                                                                                                                                             以上</a:t>
            </a:r>
          </a:p>
        </p:txBody>
      </p:sp>
    </p:spTree>
    <p:extLst>
      <p:ext uri="{BB962C8B-B14F-4D97-AF65-F5344CB8AC3E}">
        <p14:creationId xmlns:p14="http://schemas.microsoft.com/office/powerpoint/2010/main" val="407502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73597E-7483-4C62-83DB-ADFE70C660F3}"/>
              </a:ext>
            </a:extLst>
          </p:cNvPr>
          <p:cNvSpPr txBox="1"/>
          <p:nvPr/>
        </p:nvSpPr>
        <p:spPr>
          <a:xfrm>
            <a:off x="576262" y="187280"/>
            <a:ext cx="11039475" cy="6093976"/>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八景会令和４年活動計画</a:t>
            </a:r>
          </a:p>
          <a:p>
            <a:endParaRPr kumimoji="1" lang="ja-JP" altLang="en-US"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八景会は令和４年においても、現役への支援と会員相互の親睦を中心に積極的な活動を展開したいが、新型コロナの鎮静化を前提として会員と現役の健康に留意しておこなっていきたい。</a:t>
            </a:r>
          </a:p>
          <a:p>
            <a:r>
              <a:rPr kumimoji="1" lang="ja-JP" altLang="en-US" sz="1300" dirty="0">
                <a:latin typeface="Meiryo UI" panose="020B0604030504040204" pitchFamily="50" charset="-128"/>
                <a:ea typeface="Meiryo UI" panose="020B0604030504040204" pitchFamily="50" charset="-128"/>
              </a:rPr>
              <a:t>具体的には、以下の事項を進めていくこととする。</a:t>
            </a:r>
          </a:p>
          <a:p>
            <a:r>
              <a:rPr kumimoji="1" lang="ja-JP" altLang="en-US" sz="1300" dirty="0">
                <a:latin typeface="Meiryo UI" panose="020B0604030504040204" pitchFamily="50" charset="-128"/>
                <a:ea typeface="Meiryo UI" panose="020B0604030504040204" pitchFamily="50" charset="-128"/>
              </a:rPr>
              <a:t>１．八景会「オンライン」総会の開催（２月１２日）</a:t>
            </a:r>
          </a:p>
          <a:p>
            <a:r>
              <a:rPr kumimoji="1" lang="ja-JP" altLang="en-US" sz="1300" dirty="0">
                <a:latin typeface="Meiryo UI" panose="020B0604030504040204" pitchFamily="50" charset="-128"/>
                <a:ea typeface="Meiryo UI" panose="020B0604030504040204" pitchFamily="50" charset="-128"/>
              </a:rPr>
              <a:t>      本年は</a:t>
            </a:r>
            <a:r>
              <a:rPr kumimoji="1" lang="en-US" altLang="ja-JP" sz="1300" dirty="0">
                <a:latin typeface="Meiryo UI" panose="020B0604030504040204" pitchFamily="50" charset="-128"/>
                <a:ea typeface="Meiryo UI" panose="020B0604030504040204" pitchFamily="50" charset="-128"/>
              </a:rPr>
              <a:t>OB</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OG</a:t>
            </a:r>
            <a:r>
              <a:rPr kumimoji="1" lang="ja-JP" altLang="en-US" sz="1300" dirty="0">
                <a:latin typeface="Meiryo UI" panose="020B0604030504040204" pitchFamily="50" charset="-128"/>
                <a:ea typeface="Meiryo UI" panose="020B0604030504040204" pitchFamily="50" charset="-128"/>
              </a:rPr>
              <a:t>戦、総会及び懇親会を行うことにより参加者に感染の危険があるため、八景会としては「オンライン総会」として、多数の会員の方々のご参加いただ</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いた。総会後オンライン懇親会で情報交換の場をつくった。</a:t>
            </a:r>
          </a:p>
          <a:p>
            <a:r>
              <a:rPr kumimoji="1" lang="ja-JP" altLang="en-US" sz="1300" dirty="0">
                <a:latin typeface="Meiryo UI" panose="020B0604030504040204" pitchFamily="50" charset="-128"/>
                <a:ea typeface="Meiryo UI" panose="020B0604030504040204" pitchFamily="50" charset="-128"/>
              </a:rPr>
              <a:t>２．現役への活動支援</a:t>
            </a:r>
          </a:p>
          <a:p>
            <a:r>
              <a:rPr kumimoji="1" lang="ja-JP" altLang="en-US" sz="1300" dirty="0">
                <a:latin typeface="Meiryo UI" panose="020B0604030504040204" pitchFamily="50" charset="-128"/>
                <a:ea typeface="Meiryo UI" panose="020B0604030504040204" pitchFamily="50" charset="-128"/>
              </a:rPr>
              <a:t>     ①支援金の授与の継続実施。</a:t>
            </a:r>
          </a:p>
          <a:p>
            <a:r>
              <a:rPr kumimoji="1" lang="ja-JP" altLang="en-US" sz="1300" dirty="0">
                <a:latin typeface="Meiryo UI" panose="020B0604030504040204" pitchFamily="50" charset="-128"/>
                <a:ea typeface="Meiryo UI" panose="020B0604030504040204" pitchFamily="50" charset="-128"/>
              </a:rPr>
              <a:t>     ②公認スポーツ指導者資格制度に則った指導者の育成の継続。</a:t>
            </a:r>
          </a:p>
          <a:p>
            <a:r>
              <a:rPr kumimoji="1" lang="ja-JP" altLang="en-US" sz="1300" dirty="0">
                <a:latin typeface="Meiryo UI" panose="020B0604030504040204" pitchFamily="50" charset="-128"/>
                <a:ea typeface="Meiryo UI" panose="020B0604030504040204" pitchFamily="50" charset="-128"/>
              </a:rPr>
              <a:t>     ③若手八景会会員のリーグ戦への応援参加、合宿及び土曜日練習への参加。</a:t>
            </a:r>
          </a:p>
          <a:p>
            <a:r>
              <a:rPr kumimoji="1" lang="ja-JP" altLang="en-US" sz="1300" dirty="0">
                <a:latin typeface="Meiryo UI" panose="020B0604030504040204" pitchFamily="50" charset="-128"/>
                <a:ea typeface="Meiryo UI" panose="020B0604030504040204" pitchFamily="50" charset="-128"/>
              </a:rPr>
              <a:t>     ④用具等の購入支援計画と支援金額の検討。</a:t>
            </a:r>
          </a:p>
          <a:p>
            <a:r>
              <a:rPr kumimoji="1" lang="ja-JP" altLang="en-US" sz="1300" dirty="0">
                <a:latin typeface="Meiryo UI" panose="020B0604030504040204" pitchFamily="50" charset="-128"/>
                <a:ea typeface="Meiryo UI" panose="020B0604030504040204" pitchFamily="50" charset="-128"/>
              </a:rPr>
              <a:t>３．八景会親睦旅行</a:t>
            </a:r>
          </a:p>
          <a:p>
            <a:r>
              <a:rPr kumimoji="1" lang="ja-JP" altLang="en-US" sz="1300" dirty="0">
                <a:latin typeface="Meiryo UI" panose="020B0604030504040204" pitchFamily="50" charset="-128"/>
                <a:ea typeface="Meiryo UI" panose="020B0604030504040204" pitchFamily="50" charset="-128"/>
              </a:rPr>
              <a:t>      新型コロナの鎮静化が見えたところで、八景会有志の自費参加による開催を行う方向で検討する。</a:t>
            </a:r>
          </a:p>
          <a:p>
            <a:r>
              <a:rPr kumimoji="1" lang="ja-JP" altLang="en-US" sz="1300" dirty="0">
                <a:latin typeface="Meiryo UI" panose="020B0604030504040204" pitchFamily="50" charset="-128"/>
                <a:ea typeface="Meiryo UI" panose="020B0604030504040204" pitchFamily="50" charset="-128"/>
              </a:rPr>
              <a:t>４．広報活動</a:t>
            </a:r>
          </a:p>
          <a:p>
            <a:r>
              <a:rPr kumimoji="1" lang="ja-JP" altLang="en-US" sz="1300" dirty="0">
                <a:latin typeface="Meiryo UI" panose="020B0604030504040204" pitchFamily="50" charset="-128"/>
                <a:ea typeface="Meiryo UI" panose="020B0604030504040204" pitchFamily="50" charset="-128"/>
              </a:rPr>
              <a:t>     ①リーグ戦の状況に対応し現役の試合日程及び結果、合宿情報等をホームページ及びフェイスブックに掲載し、会員への情報提供していく。</a:t>
            </a:r>
          </a:p>
          <a:p>
            <a:r>
              <a:rPr kumimoji="1" lang="ja-JP" altLang="en-US" sz="1300" dirty="0">
                <a:latin typeface="Meiryo UI" panose="020B0604030504040204" pitchFamily="50" charset="-128"/>
                <a:ea typeface="Meiryo UI" panose="020B0604030504040204" pitchFamily="50" charset="-128"/>
              </a:rPr>
              <a:t>     ②会員若手・中堅層を中心に、本人の近況や同期の動向などの情報を八景会通信に掲載することを進めていきたい。</a:t>
            </a:r>
          </a:p>
          <a:p>
            <a:r>
              <a:rPr kumimoji="1" lang="ja-JP" altLang="en-US" sz="1300" dirty="0">
                <a:latin typeface="Meiryo UI" panose="020B0604030504040204" pitchFamily="50" charset="-128"/>
                <a:ea typeface="Meiryo UI" panose="020B0604030504040204" pitchFamily="50" charset="-128"/>
              </a:rPr>
              <a:t>     ③住所不明者の調査を継続して会員相互の交流を拡大していきたい。</a:t>
            </a:r>
          </a:p>
          <a:p>
            <a:r>
              <a:rPr kumimoji="1" lang="ja-JP" altLang="en-US" sz="1300" dirty="0">
                <a:latin typeface="Meiryo UI" panose="020B0604030504040204" pitchFamily="50" charset="-128"/>
                <a:ea typeface="Meiryo UI" panose="020B0604030504040204" pitchFamily="50" charset="-128"/>
              </a:rPr>
              <a:t>５．関西支部</a:t>
            </a:r>
          </a:p>
          <a:p>
            <a:r>
              <a:rPr kumimoji="1" lang="ja-JP" altLang="en-US" sz="1300" dirty="0">
                <a:latin typeface="Meiryo UI" panose="020B0604030504040204" pitchFamily="50" charset="-128"/>
                <a:ea typeface="Meiryo UI" panose="020B0604030504040204" pitchFamily="50" charset="-128"/>
              </a:rPr>
              <a:t>      オンラインの利用により関西在住のＯＢ・ＯＧとの交流通じ、現役支援の輪を広げていき、また、会員の親睦につなげたい。</a:t>
            </a:r>
          </a:p>
          <a:p>
            <a:r>
              <a:rPr kumimoji="1" lang="ja-JP" altLang="en-US" sz="1300" dirty="0">
                <a:latin typeface="Meiryo UI" panose="020B0604030504040204" pitchFamily="50" charset="-128"/>
                <a:ea typeface="Meiryo UI" panose="020B0604030504040204" pitchFamily="50" charset="-128"/>
              </a:rPr>
              <a:t>６．現役に対する就職活動支援</a:t>
            </a:r>
          </a:p>
          <a:p>
            <a:endParaRPr kumimoji="1" lang="ja-JP" altLang="en-US"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令和３年の役員候補は次のとおり</a:t>
            </a:r>
          </a:p>
          <a:p>
            <a:r>
              <a:rPr kumimoji="1" lang="ja-JP" altLang="en-US" sz="1300" dirty="0">
                <a:latin typeface="Meiryo UI" panose="020B0604030504040204" pitchFamily="50" charset="-128"/>
                <a:ea typeface="Meiryo UI" panose="020B0604030504040204" pitchFamily="50" charset="-128"/>
              </a:rPr>
              <a:t>会　長：神尾正利　　　　                　　総　務：関口清、戸田直人、小池一典、眞野宏、</a:t>
            </a:r>
          </a:p>
          <a:p>
            <a:r>
              <a:rPr kumimoji="1" lang="ja-JP" altLang="en-US" sz="1300" dirty="0">
                <a:latin typeface="Meiryo UI" panose="020B0604030504040204" pitchFamily="50" charset="-128"/>
                <a:ea typeface="Meiryo UI" panose="020B0604030504040204" pitchFamily="50" charset="-128"/>
              </a:rPr>
              <a:t>副会長：小元亨、北野良輔　　　　　　               米田眞彦、貝賀由佳、垣本佳奈、神前迪香、</a:t>
            </a:r>
          </a:p>
          <a:p>
            <a:r>
              <a:rPr kumimoji="1" lang="ja-JP" altLang="en-US" sz="1300" dirty="0">
                <a:latin typeface="Meiryo UI" panose="020B0604030504040204" pitchFamily="50" charset="-128"/>
                <a:ea typeface="Meiryo UI" panose="020B0604030504040204" pitchFamily="50" charset="-128"/>
              </a:rPr>
              <a:t>会　計：堀田達顕　　　　　　　　　　                   立花理央、関洋一郎</a:t>
            </a:r>
          </a:p>
          <a:p>
            <a:r>
              <a:rPr kumimoji="1" lang="ja-JP" altLang="en-US" sz="1300" dirty="0">
                <a:latin typeface="Meiryo UI" panose="020B0604030504040204" pitchFamily="50" charset="-128"/>
                <a:ea typeface="Meiryo UI" panose="020B0604030504040204" pitchFamily="50" charset="-128"/>
              </a:rPr>
              <a:t>監　査：吉澤寿朗　</a:t>
            </a:r>
          </a:p>
          <a:p>
            <a:r>
              <a:rPr kumimoji="1" lang="ja-JP" altLang="en-US" sz="1300" dirty="0">
                <a:latin typeface="Meiryo UI" panose="020B0604030504040204" pitchFamily="50" charset="-128"/>
                <a:ea typeface="Meiryo UI" panose="020B0604030504040204" pitchFamily="50" charset="-128"/>
              </a:rPr>
              <a:t>　　　　　　　　　</a:t>
            </a:r>
          </a:p>
          <a:p>
            <a:r>
              <a:rPr kumimoji="1" lang="ja-JP" altLang="en-US" sz="1300" dirty="0">
                <a:latin typeface="Meiryo UI" panose="020B0604030504040204" pitchFamily="50" charset="-128"/>
                <a:ea typeface="Meiryo UI" panose="020B0604030504040204" pitchFamily="50" charset="-128"/>
              </a:rPr>
              <a:t>（注）　名誉副会長：唐木元彦、中島信義</a:t>
            </a:r>
          </a:p>
        </p:txBody>
      </p:sp>
    </p:spTree>
    <p:extLst>
      <p:ext uri="{BB962C8B-B14F-4D97-AF65-F5344CB8AC3E}">
        <p14:creationId xmlns:p14="http://schemas.microsoft.com/office/powerpoint/2010/main" val="9685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a:extLst>
              <a:ext uri="{FF2B5EF4-FFF2-40B4-BE49-F238E27FC236}">
                <a16:creationId xmlns:a16="http://schemas.microsoft.com/office/drawing/2014/main" id="{B90A513A-4E65-4343-925D-0188BC3C5D24}"/>
              </a:ext>
            </a:extLst>
          </p:cNvPr>
          <p:cNvGraphicFramePr>
            <a:graphicFrameLocks noChangeAspect="1"/>
          </p:cNvGraphicFramePr>
          <p:nvPr>
            <p:extLst>
              <p:ext uri="{D42A27DB-BD31-4B8C-83A1-F6EECF244321}">
                <p14:modId xmlns:p14="http://schemas.microsoft.com/office/powerpoint/2010/main" val="123826293"/>
              </p:ext>
            </p:extLst>
          </p:nvPr>
        </p:nvGraphicFramePr>
        <p:xfrm>
          <a:off x="2351451" y="-170121"/>
          <a:ext cx="7006441" cy="8158348"/>
        </p:xfrm>
        <a:graphic>
          <a:graphicData uri="http://schemas.openxmlformats.org/presentationml/2006/ole">
            <mc:AlternateContent xmlns:mc="http://schemas.openxmlformats.org/markup-compatibility/2006">
              <mc:Choice xmlns:v="urn:schemas-microsoft-com:vml" Requires="v">
                <p:oleObj spid="_x0000_s1028" name="Acrobat Document" r:id="rId3" imgW="5667128" imgH="8010240" progId="AcroExch.Document.7">
                  <p:embed/>
                </p:oleObj>
              </mc:Choice>
              <mc:Fallback>
                <p:oleObj name="Acrobat Document" r:id="rId3" imgW="5667128" imgH="8010240" progId="AcroExch.Document.7">
                  <p:embed/>
                  <p:pic>
                    <p:nvPicPr>
                      <p:cNvPr id="0" name=""/>
                      <p:cNvPicPr/>
                      <p:nvPr/>
                    </p:nvPicPr>
                    <p:blipFill>
                      <a:blip r:embed="rId4"/>
                      <a:stretch>
                        <a:fillRect/>
                      </a:stretch>
                    </p:blipFill>
                    <p:spPr>
                      <a:xfrm>
                        <a:off x="2351451" y="-170121"/>
                        <a:ext cx="7006441" cy="8158348"/>
                      </a:xfrm>
                      <a:prstGeom prst="rect">
                        <a:avLst/>
                      </a:prstGeom>
                    </p:spPr>
                  </p:pic>
                </p:oleObj>
              </mc:Fallback>
            </mc:AlternateContent>
          </a:graphicData>
        </a:graphic>
      </p:graphicFrame>
    </p:spTree>
    <p:extLst>
      <p:ext uri="{BB962C8B-B14F-4D97-AF65-F5344CB8AC3E}">
        <p14:creationId xmlns:p14="http://schemas.microsoft.com/office/powerpoint/2010/main" val="232107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C6A828-E645-4B5C-9B20-50D24D2F79F2}"/>
              </a:ext>
            </a:extLst>
          </p:cNvPr>
          <p:cNvSpPr txBox="1"/>
          <p:nvPr/>
        </p:nvSpPr>
        <p:spPr>
          <a:xfrm>
            <a:off x="256478" y="0"/>
            <a:ext cx="11630722" cy="6858000"/>
          </a:xfrm>
          <a:prstGeom prst="rect">
            <a:avLst/>
          </a:prstGeom>
          <a:noFill/>
        </p:spPr>
        <p:txBody>
          <a:bodyPr wrap="square" rtlCol="0">
            <a:spAutoFit/>
          </a:bodyPr>
          <a:lstStyle/>
          <a:p>
            <a:endParaRPr kumimoji="1" lang="ja-JP" altLang="en-US" dirty="0"/>
          </a:p>
        </p:txBody>
      </p:sp>
      <p:sp>
        <p:nvSpPr>
          <p:cNvPr id="279" name="テキスト ボックス 278">
            <a:extLst>
              <a:ext uri="{FF2B5EF4-FFF2-40B4-BE49-F238E27FC236}">
                <a16:creationId xmlns:a16="http://schemas.microsoft.com/office/drawing/2014/main" id="{A4159307-F896-4CAE-B3CB-783BB314822C}"/>
              </a:ext>
            </a:extLst>
          </p:cNvPr>
          <p:cNvSpPr txBox="1"/>
          <p:nvPr/>
        </p:nvSpPr>
        <p:spPr>
          <a:xfrm>
            <a:off x="280639" y="0"/>
            <a:ext cx="11630722" cy="6858000"/>
          </a:xfrm>
          <a:prstGeom prst="rect">
            <a:avLst/>
          </a:prstGeom>
          <a:noFill/>
        </p:spPr>
        <p:txBody>
          <a:bodyPr wrap="square" rtlCol="0">
            <a:spAutoFit/>
          </a:bodyPr>
          <a:lstStyle/>
          <a:p>
            <a:endParaRPr kumimoji="1" lang="ja-JP" altLang="en-US" dirty="0"/>
          </a:p>
        </p:txBody>
      </p:sp>
      <p:sp>
        <p:nvSpPr>
          <p:cNvPr id="280" name="テキスト ボックス 279">
            <a:extLst>
              <a:ext uri="{FF2B5EF4-FFF2-40B4-BE49-F238E27FC236}">
                <a16:creationId xmlns:a16="http://schemas.microsoft.com/office/drawing/2014/main" id="{65704B3C-21A1-4EC3-8374-7975DA4A7DD9}"/>
              </a:ext>
            </a:extLst>
          </p:cNvPr>
          <p:cNvSpPr txBox="1"/>
          <p:nvPr/>
        </p:nvSpPr>
        <p:spPr>
          <a:xfrm>
            <a:off x="433039" y="152400"/>
            <a:ext cx="11630722" cy="6858000"/>
          </a:xfrm>
          <a:prstGeom prst="rect">
            <a:avLst/>
          </a:prstGeom>
          <a:noFill/>
        </p:spPr>
        <p:txBody>
          <a:bodyPr wrap="square" rtlCol="0">
            <a:spAutoFit/>
          </a:bodyPr>
          <a:lstStyle/>
          <a:p>
            <a:endParaRPr kumimoji="1" lang="ja-JP" altLang="en-US" dirty="0"/>
          </a:p>
        </p:txBody>
      </p:sp>
      <p:sp>
        <p:nvSpPr>
          <p:cNvPr id="281" name="テキスト ボックス 280">
            <a:extLst>
              <a:ext uri="{FF2B5EF4-FFF2-40B4-BE49-F238E27FC236}">
                <a16:creationId xmlns:a16="http://schemas.microsoft.com/office/drawing/2014/main" id="{4A4A45F0-40B6-4533-B7C1-F5F339FBC822}"/>
              </a:ext>
            </a:extLst>
          </p:cNvPr>
          <p:cNvSpPr txBox="1"/>
          <p:nvPr/>
        </p:nvSpPr>
        <p:spPr>
          <a:xfrm>
            <a:off x="585439" y="304800"/>
            <a:ext cx="11630722" cy="6858000"/>
          </a:xfrm>
          <a:prstGeom prst="rect">
            <a:avLst/>
          </a:prstGeom>
          <a:noFill/>
        </p:spPr>
        <p:txBody>
          <a:bodyPr wrap="square" rtlCol="0">
            <a:spAutoFit/>
          </a:bodyPr>
          <a:lstStyle/>
          <a:p>
            <a:endParaRPr kumimoji="1" lang="ja-JP" altLang="en-US" dirty="0"/>
          </a:p>
        </p:txBody>
      </p:sp>
      <p:pic>
        <p:nvPicPr>
          <p:cNvPr id="2" name="図 1">
            <a:extLst>
              <a:ext uri="{FF2B5EF4-FFF2-40B4-BE49-F238E27FC236}">
                <a16:creationId xmlns:a16="http://schemas.microsoft.com/office/drawing/2014/main" id="{3572AA70-71EB-4902-A969-6E29F42E5F41}"/>
              </a:ext>
            </a:extLst>
          </p:cNvPr>
          <p:cNvPicPr>
            <a:picLocks noChangeAspect="1"/>
          </p:cNvPicPr>
          <p:nvPr/>
        </p:nvPicPr>
        <p:blipFill>
          <a:blip r:embed="rId2"/>
          <a:stretch>
            <a:fillRect/>
          </a:stretch>
        </p:blipFill>
        <p:spPr>
          <a:xfrm>
            <a:off x="2317173" y="-1"/>
            <a:ext cx="7439891" cy="8052955"/>
          </a:xfrm>
          <a:prstGeom prst="rect">
            <a:avLst/>
          </a:prstGeom>
        </p:spPr>
      </p:pic>
    </p:spTree>
    <p:extLst>
      <p:ext uri="{BB962C8B-B14F-4D97-AF65-F5344CB8AC3E}">
        <p14:creationId xmlns:p14="http://schemas.microsoft.com/office/powerpoint/2010/main" val="135304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50E1FA-3B9F-46A4-83F8-DCE96719DBEE}"/>
              </a:ext>
            </a:extLst>
          </p:cNvPr>
          <p:cNvSpPr txBox="1"/>
          <p:nvPr/>
        </p:nvSpPr>
        <p:spPr>
          <a:xfrm>
            <a:off x="3315567" y="866775"/>
            <a:ext cx="6486524" cy="3754874"/>
          </a:xfrm>
          <a:prstGeom prst="rect">
            <a:avLst/>
          </a:prstGeom>
          <a:noFill/>
        </p:spPr>
        <p:txBody>
          <a:bodyPr wrap="square" rtlCol="0">
            <a:spAutoFit/>
          </a:bodyPr>
          <a:lstStyle/>
          <a:p>
            <a:endParaRPr kumimoji="1" lang="ja-JP" altLang="en-US" dirty="0"/>
          </a:p>
          <a:p>
            <a:r>
              <a:rPr kumimoji="1" lang="ja-JP" altLang="en-US" sz="2000" dirty="0">
                <a:latin typeface="Meiryo UI" panose="020B0604030504040204" pitchFamily="50" charset="-128"/>
                <a:ea typeface="Meiryo UI" panose="020B0604030504040204" pitchFamily="50" charset="-128"/>
              </a:rPr>
              <a:t>横浜市立大学グランドホッケー部新旧主将</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２０２１年度主将</a:t>
            </a:r>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男子部　　岡島　龍乙</a:t>
            </a:r>
          </a:p>
          <a:p>
            <a:r>
              <a:rPr kumimoji="1" lang="ja-JP" altLang="en-US" sz="2000" dirty="0">
                <a:latin typeface="Meiryo UI" panose="020B0604030504040204" pitchFamily="50" charset="-128"/>
                <a:ea typeface="Meiryo UI" panose="020B0604030504040204" pitchFamily="50" charset="-128"/>
              </a:rPr>
              <a:t>　　　  女子部　　寺下　希菜子</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２０２２年度主将</a:t>
            </a:r>
            <a:endParaRPr kumimoji="1" lang="en-US" altLang="ja-JP" sz="2000" dirty="0">
              <a:latin typeface="Meiryo UI" panose="020B0604030504040204" pitchFamily="50" charset="-128"/>
              <a:ea typeface="Meiryo UI" panose="020B0604030504040204" pitchFamily="50" charset="-128"/>
            </a:endParaRP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男子部　　大沢　知暉　</a:t>
            </a:r>
          </a:p>
          <a:p>
            <a:r>
              <a:rPr kumimoji="1" lang="ja-JP" altLang="en-US" sz="2000" dirty="0">
                <a:latin typeface="Meiryo UI" panose="020B0604030504040204" pitchFamily="50" charset="-128"/>
                <a:ea typeface="Meiryo UI" panose="020B0604030504040204" pitchFamily="50" charset="-128"/>
              </a:rPr>
              <a:t>　　    女子部　　仲地　みなみ</a:t>
            </a:r>
          </a:p>
        </p:txBody>
      </p:sp>
    </p:spTree>
    <p:extLst>
      <p:ext uri="{BB962C8B-B14F-4D97-AF65-F5344CB8AC3E}">
        <p14:creationId xmlns:p14="http://schemas.microsoft.com/office/powerpoint/2010/main" val="114789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E00541-28D3-4B78-85A0-4F26DF50FFF5}"/>
              </a:ext>
            </a:extLst>
          </p:cNvPr>
          <p:cNvSpPr txBox="1"/>
          <p:nvPr/>
        </p:nvSpPr>
        <p:spPr>
          <a:xfrm>
            <a:off x="925286" y="751115"/>
            <a:ext cx="10994572" cy="3416320"/>
          </a:xfrm>
          <a:prstGeom prst="rect">
            <a:avLst/>
          </a:prstGeom>
          <a:noFill/>
        </p:spPr>
        <p:txBody>
          <a:bodyPr wrap="square" rtlCol="0">
            <a:spAutoFit/>
          </a:bodyPr>
          <a:lstStyle/>
          <a:p>
            <a:pPr algn="ct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横浜市立大学グランドホッケー部令和</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４</a:t>
            </a: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年３月卒業生</a:t>
            </a:r>
            <a:endPar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ctr"/>
            <a:endParaRPr lang="en-US" altLang="ja-JP" kern="100" dirty="0">
              <a:latin typeface="Century" panose="02040604050505020304" pitchFamily="18" charset="0"/>
              <a:ea typeface="Meiryo UI" panose="020B0604030504040204" pitchFamily="50" charset="-128"/>
              <a:cs typeface="Times New Roman" panose="02020603050405020304" pitchFamily="18" charset="0"/>
            </a:endParaRPr>
          </a:p>
          <a:p>
            <a:pPr algn="ct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77800" algn="l"/>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男子部</a:t>
            </a:r>
            <a:endPar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indent="177800" algn="l"/>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伊藤　直輝　</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井上　弘人</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岩井　成虎</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宇井　裕翔</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大坂　瞭介</a:t>
            </a:r>
            <a:endParaRPr lang="en-US" altLang="zh-TW"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r>
              <a:rPr lang="ja-JP" altLang="en-US" kern="100" dirty="0">
                <a:latin typeface="Century" panose="02040604050505020304" pitchFamily="18" charset="0"/>
                <a:ea typeface="Meiryo UI" panose="020B0604030504040204" pitchFamily="50" charset="-128"/>
                <a:cs typeface="Times New Roman" panose="02020603050405020304" pitchFamily="18" charset="0"/>
              </a:rPr>
              <a:t>　　　</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岡島　龍乙　</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奥田　隼人</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三富　響介</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渡邊　篤弥</a:t>
            </a:r>
            <a:r>
              <a:rPr lang="ja-JP" altLang="en-US" sz="1800" kern="100" dirty="0">
                <a:effectLst/>
                <a:latin typeface="Century" panose="02040604050505020304" pitchFamily="18" charset="0"/>
                <a:ea typeface="Meiryo UI" panose="020B0604030504040204" pitchFamily="50" charset="-128"/>
                <a:cs typeface="Times New Roman" panose="02020603050405020304" pitchFamily="18" charset="0"/>
              </a:rPr>
              <a:t>　　</a:t>
            </a:r>
            <a:r>
              <a:rPr lang="zh-TW" altLang="en-US" sz="1800" kern="100" dirty="0">
                <a:effectLst/>
                <a:latin typeface="Century" panose="02040604050505020304" pitchFamily="18" charset="0"/>
                <a:ea typeface="Meiryo UI" panose="020B0604030504040204" pitchFamily="50" charset="-128"/>
                <a:cs typeface="Times New Roman" panose="02020603050405020304" pitchFamily="18" charset="0"/>
              </a:rPr>
              <a:t>津山　愛衣　</a:t>
            </a:r>
          </a:p>
          <a:p>
            <a:pPr algn="l"/>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r>
              <a:rPr lang="en-US" altLang="ja-JP" sz="1800" kern="100" dirty="0">
                <a:effectLst/>
                <a:latin typeface="Meiryo UI" panose="020B0604030504040204" pitchFamily="50" charset="-128"/>
                <a:ea typeface="ＭＳ 明朝" panose="02020609040205080304" pitchFamily="17" charset="-128"/>
                <a:cs typeface="Times New Roman" panose="02020603050405020304" pitchFamily="18" charset="0"/>
              </a:rPr>
              <a:t>  </a:t>
            </a: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女子部</a:t>
            </a:r>
            <a:endPar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endPar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algn="l"/>
            <a:r>
              <a:rPr lang="ja-JP" altLang="en-US" kern="100" dirty="0">
                <a:latin typeface="Century" panose="02040604050505020304" pitchFamily="18" charset="0"/>
                <a:ea typeface="Meiryo UI" panose="020B0604030504040204" pitchFamily="50" charset="-128"/>
                <a:cs typeface="Times New Roman" panose="02020603050405020304" pitchFamily="18" charset="0"/>
              </a:rPr>
              <a:t>　　　　</a:t>
            </a:r>
            <a:r>
              <a:rPr lang="zh-TW" altLang="en-US" kern="100" dirty="0">
                <a:latin typeface="Century" panose="02040604050505020304" pitchFamily="18" charset="0"/>
                <a:ea typeface="Meiryo UI" panose="020B0604030504040204" pitchFamily="50" charset="-128"/>
                <a:cs typeface="Times New Roman" panose="02020603050405020304" pitchFamily="18" charset="0"/>
              </a:rPr>
              <a:t>髙橋　美優</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　　</a:t>
            </a:r>
            <a:r>
              <a:rPr lang="zh-TW" altLang="en-US" kern="100" dirty="0">
                <a:latin typeface="Century" panose="02040604050505020304" pitchFamily="18" charset="0"/>
                <a:ea typeface="Meiryo UI" panose="020B0604030504040204" pitchFamily="50" charset="-128"/>
                <a:cs typeface="Times New Roman" panose="02020603050405020304" pitchFamily="18" charset="0"/>
              </a:rPr>
              <a:t>田山　華江</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　　</a:t>
            </a:r>
            <a:r>
              <a:rPr lang="zh-TW" altLang="en-US" kern="100" dirty="0">
                <a:latin typeface="Century" panose="02040604050505020304" pitchFamily="18" charset="0"/>
                <a:ea typeface="Meiryo UI" panose="020B0604030504040204" pitchFamily="50" charset="-128"/>
                <a:cs typeface="Times New Roman" panose="02020603050405020304" pitchFamily="18" charset="0"/>
              </a:rPr>
              <a:t>山﨑　千穂　</a:t>
            </a:r>
          </a:p>
          <a:p>
            <a:pPr algn="l"/>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149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A4812F-F057-4356-88BA-592EC4DFBC58}"/>
              </a:ext>
            </a:extLst>
          </p:cNvPr>
          <p:cNvSpPr txBox="1"/>
          <p:nvPr/>
        </p:nvSpPr>
        <p:spPr>
          <a:xfrm>
            <a:off x="1558636" y="1340427"/>
            <a:ext cx="9216737" cy="3046988"/>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懇親会</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a:latin typeface="Meiryo UI" panose="020B0604030504040204" pitchFamily="50" charset="-128"/>
                <a:ea typeface="Meiryo UI" panose="020B0604030504040204" pitchFamily="50" charset="-128"/>
              </a:rPr>
              <a:t>引き続き、リモート</a:t>
            </a:r>
            <a:r>
              <a:rPr kumimoji="1" lang="ja-JP" altLang="en-US" sz="2400" dirty="0">
                <a:latin typeface="Meiryo UI" panose="020B0604030504040204" pitchFamily="50" charset="-128"/>
                <a:ea typeface="Meiryo UI" panose="020B0604030504040204" pitchFamily="50" charset="-128"/>
              </a:rPr>
              <a:t>での八景会・現役参加者によります懇親会を行います。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これからは、参加者各自おてもとに用意されました飲み物や食べ物を飲食しながら進めていただきますようお願いいたします。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令和３年度の出来事、またそれ以前の思い出や、今後の予定や考えに関しまして、ご遠慮なく忌憚のない内容で会話を楽しみいただきますようお願いいたします。</a:t>
            </a:r>
          </a:p>
        </p:txBody>
      </p:sp>
    </p:spTree>
    <p:extLst>
      <p:ext uri="{BB962C8B-B14F-4D97-AF65-F5344CB8AC3E}">
        <p14:creationId xmlns:p14="http://schemas.microsoft.com/office/powerpoint/2010/main" val="5788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教育機関向けの文献 16 x 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tf03431380_win32</Template>
  <TotalTime>259</TotalTime>
  <Words>1045</Words>
  <Application>Microsoft Office PowerPoint</Application>
  <PresentationFormat>ワイド画面</PresentationFormat>
  <Paragraphs>106</Paragraphs>
  <Slides>10</Slides>
  <Notes>3</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6" baseType="lpstr">
      <vt:lpstr>Meiryo UI</vt:lpstr>
      <vt:lpstr>Century</vt:lpstr>
      <vt:lpstr>Euphemia</vt:lpstr>
      <vt:lpstr>Wingdings</vt:lpstr>
      <vt:lpstr>教育機関向けの文献 16 x 9</vt:lpstr>
      <vt:lpstr>Acrobat Document</vt:lpstr>
      <vt:lpstr>令和４年横浜市立大学 グランドホッケー部八景会総会</vt:lpstr>
      <vt:lpstr>令和４年横浜市立大学グランドホッケー部八景会総会式次第　　　令和4年２月１2日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令和４年横浜市立大学 グランドホッケー部八景会総会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令和３年横浜市立大学 グランドホッケー部八景会総会</dc:title>
  <dc:creator>小元 亨</dc:creator>
  <cp:lastModifiedBy>小元 亨</cp:lastModifiedBy>
  <cp:revision>24</cp:revision>
  <dcterms:created xsi:type="dcterms:W3CDTF">2021-02-04T01:57:14Z</dcterms:created>
  <dcterms:modified xsi:type="dcterms:W3CDTF">2022-02-06T11:39:01Z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